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</p:sldMasterIdLst>
  <p:notesMasterIdLst>
    <p:notesMasterId r:id="rId11"/>
  </p:notesMasterIdLst>
  <p:handoutMasterIdLst>
    <p:handoutMasterId r:id="rId12"/>
  </p:handoutMasterIdLst>
  <p:sldIdLst>
    <p:sldId id="357" r:id="rId5"/>
    <p:sldId id="2147476484" r:id="rId6"/>
    <p:sldId id="500" r:id="rId7"/>
    <p:sldId id="351" r:id="rId8"/>
    <p:sldId id="355" r:id="rId9"/>
    <p:sldId id="3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088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25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95"/>
    <a:srgbClr val="69AEE7"/>
    <a:srgbClr val="E0E2E5"/>
    <a:srgbClr val="9BC8EE"/>
    <a:srgbClr val="FEE4CD"/>
    <a:srgbClr val="E0E2E7"/>
    <a:srgbClr val="E0E2E6"/>
    <a:srgbClr val="F33B1D"/>
    <a:srgbClr val="FF7100"/>
    <a:srgbClr val="EE3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966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420" y="96"/>
      </p:cViewPr>
      <p:guideLst>
        <p:guide orient="horz" pos="4088"/>
        <p:guide orient="horz" pos="3612"/>
        <p:guide pos="7310"/>
        <p:guide pos="347"/>
        <p:guide orient="horz" pos="25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3" d="100"/>
          <a:sy n="123" d="100"/>
        </p:scale>
        <p:origin x="46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39991547076308"/>
          <c:y val="0"/>
          <c:w val="0.83864818692071375"/>
          <c:h val="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98-4321-BF4D-0D88960B57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598-4321-BF4D-0D88960B578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FD-4F96-AA2B-A44E308783E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FD-4F96-AA2B-A44E308783E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5FD-4F96-AA2B-A44E308783E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5FD-4F96-AA2B-A44E308783E2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5FD-4F96-AA2B-A44E308783E2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5FD-4F96-AA2B-A44E308783E2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5FD-4F96-AA2B-A44E308783E2}"/>
              </c:ext>
            </c:extLst>
          </c:dPt>
          <c:dLbls>
            <c:dLbl>
              <c:idx val="2"/>
              <c:layout>
                <c:manualLayout>
                  <c:x val="3.6431124816118394E-3"/>
                  <c:y val="1.157410890356845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9703823436933"/>
                      <c:h val="0.23195208689285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5FD-4F96-AA2B-A44E308783E2}"/>
                </c:ext>
              </c:extLst>
            </c:dLbl>
            <c:dLbl>
              <c:idx val="8"/>
              <c:layout>
                <c:manualLayout>
                  <c:x val="2.2723942754839274E-3"/>
                  <c:y val="-1.82161660334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52420581888226"/>
                      <c:h val="0.12038577893868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5FD-4F96-AA2B-A44E30878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Energie</c:v>
                </c:pt>
                <c:pt idx="1">
                  <c:v>Ländlich</c:v>
                </c:pt>
                <c:pt idx="2">
                  <c:v>Volks- und Raiffeisenbanken (davon 31 mit Warengeschäft)</c:v>
                </c:pt>
                <c:pt idx="3">
                  <c:v>Gewerblich</c:v>
                </c:pt>
                <c:pt idx="4">
                  <c:v>Milch</c:v>
                </c:pt>
                <c:pt idx="5">
                  <c:v>Handel</c:v>
                </c:pt>
                <c:pt idx="6">
                  <c:v>Sonstige</c:v>
                </c:pt>
                <c:pt idx="7">
                  <c:v>Handwerk</c:v>
                </c:pt>
                <c:pt idx="8">
                  <c:v>Raiffeisen-Warengeschäft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329</c:v>
                </c:pt>
                <c:pt idx="1">
                  <c:v>226</c:v>
                </c:pt>
                <c:pt idx="2">
                  <c:v>184</c:v>
                </c:pt>
                <c:pt idx="3">
                  <c:v>150</c:v>
                </c:pt>
                <c:pt idx="4">
                  <c:v>99</c:v>
                </c:pt>
                <c:pt idx="5">
                  <c:v>63</c:v>
                </c:pt>
                <c:pt idx="6">
                  <c:v>46</c:v>
                </c:pt>
                <c:pt idx="7">
                  <c:v>46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8-4321-BF4D-0D88960B578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21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342354225724592E-4"/>
          <c:y val="0.35786849400510934"/>
          <c:w val="0.26462916945415726"/>
          <c:h val="0.641335196137314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 rot="-5400000" vert="horz"/>
    <a:lstStyle/>
    <a:p>
      <a:pPr>
        <a:defRPr sz="11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CD9CD5B-5EB3-F045-BA56-AF8116F9E0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5B7372-F8A6-8846-9B9C-7688E720C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ABF0-2218-F544-B5DC-C65FAF7AD62B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0F7F58-C1B5-AA42-9317-3B9139674D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E55AC0-3B5F-0041-9F5E-15A3DD2FA2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2BD04-F782-894C-BC40-FC10C5A4B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20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CF39E-9AC2-C04C-ADF3-0A54E9EB31A9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DEB59-F7C9-2645-A303-222BF6E94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4003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microsoft.com/office/2007/relationships/hdphoto" Target="../media/hdphoto2.wdp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D0C91480-CCCE-4B13-D658-245546B2A75D}"/>
              </a:ext>
            </a:extLst>
          </p:cNvPr>
          <p:cNvSpPr/>
          <p:nvPr userDrawn="1"/>
        </p:nvSpPr>
        <p:spPr>
          <a:xfrm>
            <a:off x="11208" y="0"/>
            <a:ext cx="12188902" cy="68896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BF352A98-EDD9-2B88-A1C8-C689CB21B719}"/>
              </a:ext>
            </a:extLst>
          </p:cNvPr>
          <p:cNvSpPr/>
          <p:nvPr userDrawn="1"/>
        </p:nvSpPr>
        <p:spPr>
          <a:xfrm>
            <a:off x="7271230" y="0"/>
            <a:ext cx="4928880" cy="4711325"/>
          </a:xfrm>
          <a:custGeom>
            <a:avLst/>
            <a:gdLst>
              <a:gd name="connsiteX0" fmla="*/ 243484 w 4928880"/>
              <a:gd name="connsiteY0" fmla="*/ 0 h 4711325"/>
              <a:gd name="connsiteX1" fmla="*/ 4928880 w 4928880"/>
              <a:gd name="connsiteY1" fmla="*/ 0 h 4711325"/>
              <a:gd name="connsiteX2" fmla="*/ 4928880 w 4928880"/>
              <a:gd name="connsiteY2" fmla="*/ 4371649 h 4711325"/>
              <a:gd name="connsiteX3" fmla="*/ 4785719 w 4928880"/>
              <a:gd name="connsiteY3" fmla="*/ 4440613 h 4711325"/>
              <a:gd name="connsiteX4" fmla="*/ 3444834 w 4928880"/>
              <a:gd name="connsiteY4" fmla="*/ 4711325 h 4711325"/>
              <a:gd name="connsiteX5" fmla="*/ 0 w 4928880"/>
              <a:gd name="connsiteY5" fmla="*/ 1266491 h 4711325"/>
              <a:gd name="connsiteX6" fmla="*/ 154873 w 4928880"/>
              <a:gd name="connsiteY6" fmla="*/ 242103 h 4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8880" h="4711325">
                <a:moveTo>
                  <a:pt x="243484" y="0"/>
                </a:moveTo>
                <a:lnTo>
                  <a:pt x="4928880" y="0"/>
                </a:lnTo>
                <a:lnTo>
                  <a:pt x="4928880" y="4371649"/>
                </a:lnTo>
                <a:lnTo>
                  <a:pt x="4785719" y="4440613"/>
                </a:lnTo>
                <a:cubicBezTo>
                  <a:pt x="4373584" y="4614931"/>
                  <a:pt x="3920466" y="4711325"/>
                  <a:pt x="3444834" y="4711325"/>
                </a:cubicBezTo>
                <a:cubicBezTo>
                  <a:pt x="1542305" y="4711325"/>
                  <a:pt x="0" y="3169020"/>
                  <a:pt x="0" y="1266491"/>
                </a:cubicBezTo>
                <a:cubicBezTo>
                  <a:pt x="0" y="909767"/>
                  <a:pt x="54222" y="565707"/>
                  <a:pt x="154873" y="2421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F1BE1A84-8FA9-B564-AD8B-935F3D28547F}"/>
              </a:ext>
            </a:extLst>
          </p:cNvPr>
          <p:cNvSpPr/>
          <p:nvPr userDrawn="1"/>
        </p:nvSpPr>
        <p:spPr>
          <a:xfrm>
            <a:off x="1" y="0"/>
            <a:ext cx="3547960" cy="6889668"/>
          </a:xfrm>
          <a:custGeom>
            <a:avLst/>
            <a:gdLst>
              <a:gd name="connsiteX0" fmla="*/ 0 w 3547960"/>
              <a:gd name="connsiteY0" fmla="*/ 0 h 6889668"/>
              <a:gd name="connsiteX1" fmla="*/ 1598913 w 3547960"/>
              <a:gd name="connsiteY1" fmla="*/ 0 h 6889668"/>
              <a:gd name="connsiteX2" fmla="*/ 1626469 w 3547960"/>
              <a:gd name="connsiteY2" fmla="*/ 15844 h 6889668"/>
              <a:gd name="connsiteX3" fmla="*/ 3547960 w 3547960"/>
              <a:gd name="connsiteY3" fmla="*/ 3429000 h 6889668"/>
              <a:gd name="connsiteX4" fmla="*/ 1626469 w 3547960"/>
              <a:gd name="connsiteY4" fmla="*/ 6842156 h 6889668"/>
              <a:gd name="connsiteX5" fmla="*/ 1543837 w 3547960"/>
              <a:gd name="connsiteY5" fmla="*/ 6889668 h 6889668"/>
              <a:gd name="connsiteX6" fmla="*/ 0 w 3547960"/>
              <a:gd name="connsiteY6" fmla="*/ 6889668 h 688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7960" h="6889668">
                <a:moveTo>
                  <a:pt x="0" y="0"/>
                </a:moveTo>
                <a:lnTo>
                  <a:pt x="1598913" y="0"/>
                </a:lnTo>
                <a:lnTo>
                  <a:pt x="1626469" y="15844"/>
                </a:lnTo>
                <a:cubicBezTo>
                  <a:pt x="2778448" y="715804"/>
                  <a:pt x="3547960" y="1982537"/>
                  <a:pt x="3547960" y="3429000"/>
                </a:cubicBezTo>
                <a:cubicBezTo>
                  <a:pt x="3547960" y="4875463"/>
                  <a:pt x="2778448" y="6142197"/>
                  <a:pt x="1626469" y="6842156"/>
                </a:cubicBezTo>
                <a:lnTo>
                  <a:pt x="1543837" y="6889668"/>
                </a:lnTo>
                <a:lnTo>
                  <a:pt x="0" y="68896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5AD368D-A301-ED7D-2B2A-13C1548D03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3022" y="6076735"/>
            <a:ext cx="3873139" cy="18139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000" b="0" i="0" kern="120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Öffentlich / Intern / Intern + Kunden / Vertraulich / Streng vertraulich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468B48D-0DA9-0167-AB21-3F3E73BC98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7" y="399187"/>
            <a:ext cx="8010000" cy="19070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Dachzeile Arial 11pt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121ADAE-F9EB-B479-99C9-D26060D353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599" y="3138668"/>
            <a:ext cx="1533590" cy="18139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FontTx/>
              <a:buNone/>
              <a:defRPr lang="de-DE" sz="900" b="0" i="0" kern="120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Datum: 01.01.2023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120BD4-BE8B-396B-DD4F-EEFDCEEB3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3301" y="451060"/>
            <a:ext cx="2351200" cy="1043138"/>
          </a:xfrm>
          <a:prstGeom prst="rect">
            <a:avLst/>
          </a:prstGeom>
        </p:spPr>
      </p:pic>
      <p:sp>
        <p:nvSpPr>
          <p:cNvPr id="22" name="Freihandform 21">
            <a:extLst>
              <a:ext uri="{FF2B5EF4-FFF2-40B4-BE49-F238E27FC236}">
                <a16:creationId xmlns:a16="http://schemas.microsoft.com/office/drawing/2014/main" id="{4509DF5A-B52F-89C0-E048-DF3247BB872C}"/>
              </a:ext>
            </a:extLst>
          </p:cNvPr>
          <p:cNvSpPr/>
          <p:nvPr userDrawn="1"/>
        </p:nvSpPr>
        <p:spPr>
          <a:xfrm>
            <a:off x="9206910" y="5207957"/>
            <a:ext cx="3005392" cy="1691091"/>
          </a:xfrm>
          <a:custGeom>
            <a:avLst/>
            <a:gdLst>
              <a:gd name="connsiteX0" fmla="*/ 2584906 w 3005392"/>
              <a:gd name="connsiteY0" fmla="*/ 0 h 1691091"/>
              <a:gd name="connsiteX1" fmla="*/ 2873490 w 3005392"/>
              <a:gd name="connsiteY1" fmla="*/ 14573 h 1691091"/>
              <a:gd name="connsiteX2" fmla="*/ 3005392 w 3005392"/>
              <a:gd name="connsiteY2" fmla="*/ 34703 h 1691091"/>
              <a:gd name="connsiteX3" fmla="*/ 3005392 w 3005392"/>
              <a:gd name="connsiteY3" fmla="*/ 1691091 h 1691091"/>
              <a:gd name="connsiteX4" fmla="*/ 0 w 3005392"/>
              <a:gd name="connsiteY4" fmla="*/ 1691091 h 1691091"/>
              <a:gd name="connsiteX5" fmla="*/ 103072 w 3005392"/>
              <a:gd name="connsiteY5" fmla="*/ 1477126 h 1691091"/>
              <a:gd name="connsiteX6" fmla="*/ 2584906 w 3005392"/>
              <a:gd name="connsiteY6" fmla="*/ 0 h 16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92" h="1691091">
                <a:moveTo>
                  <a:pt x="2584906" y="0"/>
                </a:moveTo>
                <a:cubicBezTo>
                  <a:pt x="2682332" y="0"/>
                  <a:pt x="2778606" y="4937"/>
                  <a:pt x="2873490" y="14573"/>
                </a:cubicBezTo>
                <a:lnTo>
                  <a:pt x="3005392" y="34703"/>
                </a:lnTo>
                <a:lnTo>
                  <a:pt x="3005392" y="1691091"/>
                </a:lnTo>
                <a:lnTo>
                  <a:pt x="0" y="1691091"/>
                </a:lnTo>
                <a:lnTo>
                  <a:pt x="103072" y="1477126"/>
                </a:lnTo>
                <a:cubicBezTo>
                  <a:pt x="581031" y="597284"/>
                  <a:pt x="1513217" y="0"/>
                  <a:pt x="25849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A874170-3A73-5722-3546-8506B622A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4362" y="3440517"/>
            <a:ext cx="3114014" cy="22879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A34ECAB1-5F62-A0AE-09EA-B168BD77B34F}"/>
              </a:ext>
            </a:extLst>
          </p:cNvPr>
          <p:cNvSpPr/>
          <p:nvPr userDrawn="1"/>
        </p:nvSpPr>
        <p:spPr>
          <a:xfrm>
            <a:off x="9735670" y="5198229"/>
            <a:ext cx="1043138" cy="10431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BBCE689-A304-5044-8527-89D85BBD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96500"/>
            <a:ext cx="8008171" cy="21402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800"/>
              </a:lnSpc>
              <a:defRPr lang="de-DE" sz="3400" b="1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 der Präsentation,</a:t>
            </a:r>
            <a:br>
              <a:rPr lang="de-DE" dirty="0"/>
            </a:br>
            <a:r>
              <a:rPr lang="de-DE" dirty="0"/>
              <a:t>Arial Regular 34,</a:t>
            </a:r>
            <a:br>
              <a:rPr lang="de-DE" dirty="0"/>
            </a:br>
            <a:r>
              <a:rPr lang="de-DE" dirty="0"/>
              <a:t>Zeilenabstand 58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94A776-7B27-B8C2-236F-35474C2A7B11}"/>
              </a:ext>
            </a:extLst>
          </p:cNvPr>
          <p:cNvSpPr txBox="1"/>
          <p:nvPr userDrawn="1"/>
        </p:nvSpPr>
        <p:spPr>
          <a:xfrm>
            <a:off x="608401" y="5477039"/>
            <a:ext cx="3049771" cy="242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>
              <a:lnSpc>
                <a:spcPct val="150000"/>
              </a:lnSpc>
              <a:spcAft>
                <a:spcPts val="0"/>
              </a:spcAft>
            </a:pPr>
            <a:r>
              <a:rPr lang="de-DE" sz="1200" b="0" i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Genossenschaftsverband Bayern e. V.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14423D7-8711-6C26-6BFE-DA7FC6876D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599" y="5093330"/>
            <a:ext cx="3307526" cy="18139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FontTx/>
              <a:buNone/>
              <a:defRPr lang="de-DE" sz="1200" b="1" i="0" kern="120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Vortragender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AA20349E-89DA-4FB6-16D1-7A90717B58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599" y="5329970"/>
            <a:ext cx="3307526" cy="18139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FontTx/>
              <a:buNone/>
              <a:defRPr lang="de-DE" sz="1200" b="0" i="0" kern="120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Position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306F9C4-2177-D9AD-6BB9-256471AE8B07}"/>
              </a:ext>
            </a:extLst>
          </p:cNvPr>
          <p:cNvSpPr txBox="1"/>
          <p:nvPr userDrawn="1"/>
        </p:nvSpPr>
        <p:spPr>
          <a:xfrm>
            <a:off x="608306" y="6059751"/>
            <a:ext cx="1140777" cy="20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>
              <a:lnSpc>
                <a:spcPct val="150000"/>
              </a:lnSpc>
              <a:spcAft>
                <a:spcPts val="0"/>
              </a:spcAft>
            </a:pPr>
            <a:r>
              <a:rPr lang="de-DE" sz="1000" b="0" i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Vertraulichkeit:</a:t>
            </a:r>
          </a:p>
        </p:txBody>
      </p:sp>
    </p:spTree>
    <p:extLst>
      <p:ext uri="{BB962C8B-B14F-4D97-AF65-F5344CB8AC3E}">
        <p14:creationId xmlns:p14="http://schemas.microsoft.com/office/powerpoint/2010/main" val="1283875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570">
          <p15:clr>
            <a:srgbClr val="FBAE40"/>
          </p15:clr>
        </p15:guide>
        <p15:guide id="3" pos="5110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zweispalti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3961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766DAC22-E512-31ED-FFE8-1DC408688C1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43961" y="3230052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EE5B31BC-897B-89F6-E123-AE2EE8B81A3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79457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15F9C4DC-8BDE-34B2-910D-6FE5EB276A9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579457" y="3230052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6" name="Titel 10">
            <a:extLst>
              <a:ext uri="{FF2B5EF4-FFF2-40B4-BE49-F238E27FC236}">
                <a16:creationId xmlns:a16="http://schemas.microsoft.com/office/drawing/2014/main" id="{542865BD-B850-BF81-6E29-430280942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3240000" cy="3015016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Aufzählung zweispaltig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CADEADFD-C24A-C7F8-762D-E4F2A12307F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41582" y="1365272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61BEAB18-B0B4-FA4E-2FA5-3042E91BA27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560439" y="1365272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52051457-A7F4-B51A-F302-0C0E715E899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641582" y="3734003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E41999F9-4A1D-6F9F-B463-17F021A5791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560439" y="3734003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49BD81-2198-AF08-6AD7-E6491E44A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65D222-3980-9857-E63B-3BB421A70CDF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64151E-9D0F-8D2B-462A-D355F3B056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</p:spTree>
    <p:extLst>
      <p:ext uri="{BB962C8B-B14F-4D97-AF65-F5344CB8AC3E}">
        <p14:creationId xmlns:p14="http://schemas.microsoft.com/office/powerpoint/2010/main" val="246046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zweispalti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3961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766DAC22-E512-31ED-FFE8-1DC408688C1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43961" y="3230052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EE5B31BC-897B-89F6-E123-AE2EE8B81A3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79457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15F9C4DC-8BDE-34B2-910D-6FE5EB276A9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579457" y="3230052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6" name="Titel 10">
            <a:extLst>
              <a:ext uri="{FF2B5EF4-FFF2-40B4-BE49-F238E27FC236}">
                <a16:creationId xmlns:a16="http://schemas.microsoft.com/office/drawing/2014/main" id="{542865BD-B850-BF81-6E29-430280942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3240000" cy="2296129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Aufzählung zweispaltig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CADEADFD-C24A-C7F8-762D-E4F2A12307F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41582" y="1365272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61BEAB18-B0B4-FA4E-2FA5-3042E91BA27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560439" y="1365272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52051457-A7F4-B51A-F302-0C0E715E899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641582" y="3734003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E41999F9-4A1D-6F9F-B463-17F021A5791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560439" y="3734003"/>
            <a:ext cx="2891744" cy="153695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513D7E-AC5B-850C-2055-031522755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688" y="4190872"/>
            <a:ext cx="2547712" cy="19107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F4A046-6293-4D04-1211-DB156907A8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6980" y="3071493"/>
            <a:ext cx="2375453" cy="237545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8BE6558-910E-AF88-DD91-1905B63D17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084" y="6238076"/>
            <a:ext cx="836389" cy="37107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4CF6AF-8AEF-0C21-8CCA-48A9969D72DB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47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zweispalti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77B15F-0B5E-828B-C4C1-16791018C4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43961" y="1403205"/>
            <a:ext cx="2903991" cy="4250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eirmod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invidunt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aliquyam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erat,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voluptua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 At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vero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eos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accusam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justo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duo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rebum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03287BD9-5881-C296-80D4-DEA6B5EB536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79457" y="1403205"/>
            <a:ext cx="2903990" cy="4250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eirmod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invidunt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aliquyam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erat,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voluptua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 At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vero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eos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accusam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justo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duo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rebum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AED9E4FD-A0E4-190F-E4FB-CAE96EFD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3240000" cy="3015016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zweispaltig</a:t>
            </a:r>
            <a:br>
              <a:rPr lang="de-DE" dirty="0"/>
            </a:br>
            <a:r>
              <a:rPr lang="de-DE" dirty="0"/>
              <a:t>ohne Bild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5D282E4-2E4D-1E59-FD0C-2D3982832D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43961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E737E2A-6A50-6C5A-5D00-A177BF131F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579457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4145EA-0145-7C81-E0F8-262DE204A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BA4E8-65B9-DE9A-31B3-E966CEA1AA9E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DC0C57C-BCAF-F30F-9002-6B61A8675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</p:spTree>
    <p:extLst>
      <p:ext uri="{BB962C8B-B14F-4D97-AF65-F5344CB8AC3E}">
        <p14:creationId xmlns:p14="http://schemas.microsoft.com/office/powerpoint/2010/main" val="274027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zweispalti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77B15F-0B5E-828B-C4C1-16791018C4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43961" y="1403205"/>
            <a:ext cx="2903991" cy="4250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eirmod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invidunt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aliquyam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erat,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voluptua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 At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vero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eos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accusam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justo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duo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rebum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03287BD9-5881-C296-80D4-DEA6B5EB536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79457" y="1403205"/>
            <a:ext cx="2903990" cy="4250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eirmod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invidunt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aliquyam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erat, sed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voluptua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 At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vero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eos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accusam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justo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duo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rebum</a:t>
            </a: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AED9E4FD-A0E4-190F-E4FB-CAE96EFD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3240000" cy="2184446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zweispaltig</a:t>
            </a:r>
            <a:br>
              <a:rPr lang="de-DE" dirty="0"/>
            </a:br>
            <a:r>
              <a:rPr lang="de-DE" dirty="0"/>
              <a:t>ohne Bild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5D282E4-2E4D-1E59-FD0C-2D3982832D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43961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E737E2A-6A50-6C5A-5D00-A177BF131F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579457" y="845529"/>
            <a:ext cx="2903991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646131-3C56-18C5-D07C-918E4510E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4291C0-118B-30CA-E384-84A8C2E88F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688" y="4190872"/>
            <a:ext cx="2547712" cy="19107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23DFCD-039F-E9AD-1E94-929996125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-6980" y="3071493"/>
            <a:ext cx="2375453" cy="23754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8FB23E5-7249-F030-7FD4-0C5109E21D2C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80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einspal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F3135A0-3C7C-B0E5-C8E0-C62F05672DF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4982874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BD2B1D5C-5F5A-72DD-E581-77C22B210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4982874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einspaltig mit Bild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4A8B131-7CF3-21EB-C1C8-E8775556CC4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9" y="2030291"/>
            <a:ext cx="4982874" cy="293460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72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zweispaltig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F3135A0-3C7C-B0E5-C8E0-C62F05672DF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924800" y="0"/>
            <a:ext cx="42672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6699416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8338130-35B4-7A63-11BE-8740C4249A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3383" y="2030292"/>
            <a:ext cx="3049632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E26DC0BC-D060-D55F-7A38-0A5BBE96C88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9" y="2030292"/>
            <a:ext cx="3047999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81684369-CF6F-0A18-5DEF-45BF55510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6699416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zweispaltig mit Bild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77F4B182-757F-3434-5037-89DD7A6C688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9605" y="2565533"/>
            <a:ext cx="3055814" cy="293460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E3C3C533-7EF6-62BE-298A-E46E86708C4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4267201" y="2565533"/>
            <a:ext cx="3055814" cy="293460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58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997" userDrawn="1">
          <p15:clr>
            <a:srgbClr val="FBAE40"/>
          </p15:clr>
        </p15:guide>
        <p15:guide id="4" pos="49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einspalti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8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8" y="2030292"/>
            <a:ext cx="10859848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7677614C-01FC-BC97-2683-9DE756A5A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10859849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einspaltig ohne Bild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D712067-FBFA-412B-DC96-F08B70BE8FAC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8" y="2581648"/>
            <a:ext cx="10859846" cy="309984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A6A2ED4-BA2E-B77C-3359-C71953F968EF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60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CEC3184-1ADE-6C34-610D-1F1ABBC1D4D5}"/>
              </a:ext>
            </a:extLst>
          </p:cNvPr>
          <p:cNvSpPr/>
          <p:nvPr userDrawn="1"/>
        </p:nvSpPr>
        <p:spPr>
          <a:xfrm>
            <a:off x="7924732" y="0"/>
            <a:ext cx="4267268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6544082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9" y="2030292"/>
            <a:ext cx="6544082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C99084-A9B5-B596-E3AA-84AC639AFF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08274" y="2583356"/>
            <a:ext cx="3060128" cy="310053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eirmod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invidunt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aliquyam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erat, sed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voluptua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BDF810C6-4687-8BA2-16F6-C1B02C49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6544082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einspaltig mit Fazit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F5F1298-CE4B-F210-DE1D-5B58255D46C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08274" y="2030292"/>
            <a:ext cx="3060127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Fazit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134270A8-784F-F36D-E247-40DA5083AA0C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9" y="2581648"/>
            <a:ext cx="6544082" cy="309984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10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azi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CEC3184-1ADE-6C34-610D-1F1ABBC1D4D5}"/>
              </a:ext>
            </a:extLst>
          </p:cNvPr>
          <p:cNvSpPr/>
          <p:nvPr userDrawn="1"/>
        </p:nvSpPr>
        <p:spPr>
          <a:xfrm>
            <a:off x="7924732" y="0"/>
            <a:ext cx="42672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6544082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9" y="2030292"/>
            <a:ext cx="6544082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C99084-A9B5-B596-E3AA-84AC639AFF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08274" y="2583356"/>
            <a:ext cx="3060128" cy="310053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eirmod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invidunt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aliquyam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erat, sed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voluptua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BDF810C6-4687-8BA2-16F6-C1B02C49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6544082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einspaltig mit Fazit (blau)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F5F1298-CE4B-F210-DE1D-5B58255D46C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508274" y="2030292"/>
            <a:ext cx="3060127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Fazit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134270A8-784F-F36D-E247-40DA5083AA0C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9" y="2581648"/>
            <a:ext cx="6544082" cy="309984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65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zweispalti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9" y="2030292"/>
            <a:ext cx="5092644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FAFAA7E-C807-53F1-C7CC-AF48F127A24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90806" y="2030292"/>
            <a:ext cx="5092642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1703DDEB-6C14-4293-3C0B-AEA14067C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10859849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zweispaltig ohne Bild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99B6207-6716-9746-1121-D6FB18374B4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9" y="2581648"/>
            <a:ext cx="5092644" cy="309984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7C263F8-F079-4264-184C-AFDDD3BF658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371256" y="2581648"/>
            <a:ext cx="5092644" cy="309984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1AFDEF-9DE4-0F5C-F961-0D0932969790}"/>
              </a:ext>
            </a:extLst>
          </p:cNvPr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EAF6AD-5864-0981-8683-133B402B06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7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</p:spTree>
    <p:extLst>
      <p:ext uri="{BB962C8B-B14F-4D97-AF65-F5344CB8AC3E}">
        <p14:creationId xmlns:p14="http://schemas.microsoft.com/office/powerpoint/2010/main" val="5276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00258"/>
            <a:ext cx="8010000" cy="19070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26E4D4-ADFD-44E6-69E6-F474101D8CB9}"/>
              </a:ext>
            </a:extLst>
          </p:cNvPr>
          <p:cNvSpPr txBox="1"/>
          <p:nvPr userDrawn="1"/>
        </p:nvSpPr>
        <p:spPr>
          <a:xfrm>
            <a:off x="623599" y="825138"/>
            <a:ext cx="1796872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de-DE" sz="280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B7B58A54-1C97-737C-6FE8-FADDC5CE2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8114" y="847878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496AD65D-2050-6540-54C0-722A098890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114" y="1139793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1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251770EC-AD07-BBEF-BB4F-96E4051FE5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38114" y="1959502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965513F2-12CF-B483-021A-CAA837FA52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38114" y="2251417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2</a:t>
            </a:r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320877FE-859B-1555-6A93-9CAA5088FE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8114" y="3062161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9B98E751-3A45-F6B4-1316-319B395AD7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8114" y="3354076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3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44DE9BAC-E42D-2096-90AC-4AAA83C068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8114" y="4173785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32" name="Textplatzhalter 24">
            <a:extLst>
              <a:ext uri="{FF2B5EF4-FFF2-40B4-BE49-F238E27FC236}">
                <a16:creationId xmlns:a16="http://schemas.microsoft.com/office/drawing/2014/main" id="{5757D0B1-D9C1-0875-5BE2-3CCFF1963F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38114" y="4465700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4</a:t>
            </a:r>
          </a:p>
        </p:txBody>
      </p:sp>
      <p:sp>
        <p:nvSpPr>
          <p:cNvPr id="36" name="Textplatzhalter 24">
            <a:extLst>
              <a:ext uri="{FF2B5EF4-FFF2-40B4-BE49-F238E27FC236}">
                <a16:creationId xmlns:a16="http://schemas.microsoft.com/office/drawing/2014/main" id="{90773CDF-006F-8E9C-F5B0-7175D515A3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95714" y="847878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37" name="Textplatzhalter 24">
            <a:extLst>
              <a:ext uri="{FF2B5EF4-FFF2-40B4-BE49-F238E27FC236}">
                <a16:creationId xmlns:a16="http://schemas.microsoft.com/office/drawing/2014/main" id="{08EE08FA-5DFA-F4AB-82E9-F122B511E7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5714" y="1139793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5</a:t>
            </a:r>
          </a:p>
        </p:txBody>
      </p:sp>
      <p:sp>
        <p:nvSpPr>
          <p:cNvPr id="41" name="Textplatzhalter 24">
            <a:extLst>
              <a:ext uri="{FF2B5EF4-FFF2-40B4-BE49-F238E27FC236}">
                <a16:creationId xmlns:a16="http://schemas.microsoft.com/office/drawing/2014/main" id="{E8FC4207-DD56-823E-57DD-AF1A0FF682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95714" y="1959502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42" name="Textplatzhalter 24">
            <a:extLst>
              <a:ext uri="{FF2B5EF4-FFF2-40B4-BE49-F238E27FC236}">
                <a16:creationId xmlns:a16="http://schemas.microsoft.com/office/drawing/2014/main" id="{1FBB6474-08D7-0D75-4C7B-297FFAF2E2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95714" y="2251417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6</a:t>
            </a:r>
          </a:p>
        </p:txBody>
      </p:sp>
      <p:sp>
        <p:nvSpPr>
          <p:cNvPr id="46" name="Textplatzhalter 24">
            <a:extLst>
              <a:ext uri="{FF2B5EF4-FFF2-40B4-BE49-F238E27FC236}">
                <a16:creationId xmlns:a16="http://schemas.microsoft.com/office/drawing/2014/main" id="{8C4A2A7B-84B6-494E-22AD-59889107A9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95714" y="3062161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31446ACB-30D9-F5CB-DA18-6E0152E233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95714" y="3354076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7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D7BF2FFB-7C5D-4C43-F6C7-FD1B7F0640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95714" y="4173784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52" name="Textplatzhalter 24">
            <a:extLst>
              <a:ext uri="{FF2B5EF4-FFF2-40B4-BE49-F238E27FC236}">
                <a16:creationId xmlns:a16="http://schemas.microsoft.com/office/drawing/2014/main" id="{F9B24B29-E3FE-D300-6930-8AE8E201B0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95714" y="4465699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8</a:t>
            </a:r>
          </a:p>
        </p:txBody>
      </p:sp>
      <p:sp>
        <p:nvSpPr>
          <p:cNvPr id="48" name="Textplatzhalter 44">
            <a:extLst>
              <a:ext uri="{FF2B5EF4-FFF2-40B4-BE49-F238E27FC236}">
                <a16:creationId xmlns:a16="http://schemas.microsoft.com/office/drawing/2014/main" id="{4614306A-7E2B-EF01-7EC0-E681E923C5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76163" y="860998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63" name="Textplatzhalter 24">
            <a:extLst>
              <a:ext uri="{FF2B5EF4-FFF2-40B4-BE49-F238E27FC236}">
                <a16:creationId xmlns:a16="http://schemas.microsoft.com/office/drawing/2014/main" id="{3794ED3E-4424-9B06-3EA7-DE15279E4A8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114" y="5301941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64" name="Textplatzhalter 24">
            <a:extLst>
              <a:ext uri="{FF2B5EF4-FFF2-40B4-BE49-F238E27FC236}">
                <a16:creationId xmlns:a16="http://schemas.microsoft.com/office/drawing/2014/main" id="{CA9BA7B3-DBAA-9C07-81D8-AD88421CD3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38114" y="5593856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Kaffeepause</a:t>
            </a:r>
          </a:p>
        </p:txBody>
      </p:sp>
      <p:sp>
        <p:nvSpPr>
          <p:cNvPr id="66" name="Textplatzhalter 24">
            <a:extLst>
              <a:ext uri="{FF2B5EF4-FFF2-40B4-BE49-F238E27FC236}">
                <a16:creationId xmlns:a16="http://schemas.microsoft.com/office/drawing/2014/main" id="{2983DD9E-8BE2-205C-882C-21B4813735E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95714" y="5298992"/>
            <a:ext cx="2681885" cy="2214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00:00 – 00:00</a:t>
            </a:r>
          </a:p>
        </p:txBody>
      </p:sp>
      <p:sp>
        <p:nvSpPr>
          <p:cNvPr id="67" name="Textplatzhalter 24">
            <a:extLst>
              <a:ext uri="{FF2B5EF4-FFF2-40B4-BE49-F238E27FC236}">
                <a16:creationId xmlns:a16="http://schemas.microsoft.com/office/drawing/2014/main" id="{CE4EDB63-3030-ED68-4C6F-D6EEBCB0B64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95714" y="5590907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Mittagspause</a:t>
            </a:r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917500A2-C0C7-A4D8-E363-95A11E1BE7CF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6" name="Textplatzhalter 44">
            <a:extLst>
              <a:ext uri="{FF2B5EF4-FFF2-40B4-BE49-F238E27FC236}">
                <a16:creationId xmlns:a16="http://schemas.microsoft.com/office/drawing/2014/main" id="{730768AB-36BB-EEB1-7289-1E9023BA89D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76163" y="1977698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10" name="Textplatzhalter 44">
            <a:extLst>
              <a:ext uri="{FF2B5EF4-FFF2-40B4-BE49-F238E27FC236}">
                <a16:creationId xmlns:a16="http://schemas.microsoft.com/office/drawing/2014/main" id="{4EC0A5A7-1FF3-7281-8EAD-C8EB1A63C11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76163" y="3086307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12" name="Textplatzhalter 44">
            <a:extLst>
              <a:ext uri="{FF2B5EF4-FFF2-40B4-BE49-F238E27FC236}">
                <a16:creationId xmlns:a16="http://schemas.microsoft.com/office/drawing/2014/main" id="{3164A10F-A130-1F0E-24D5-542999EA6F3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276163" y="4194915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21" name="Textplatzhalter 44">
            <a:extLst>
              <a:ext uri="{FF2B5EF4-FFF2-40B4-BE49-F238E27FC236}">
                <a16:creationId xmlns:a16="http://schemas.microsoft.com/office/drawing/2014/main" id="{6BBD8A55-1F7A-64D2-FD55-DE291725922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33763" y="860998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23" name="Textplatzhalter 44">
            <a:extLst>
              <a:ext uri="{FF2B5EF4-FFF2-40B4-BE49-F238E27FC236}">
                <a16:creationId xmlns:a16="http://schemas.microsoft.com/office/drawing/2014/main" id="{A04185FE-4BEC-B6C0-4D74-23AADBB14EF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933763" y="1977698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24" name="Textplatzhalter 44">
            <a:extLst>
              <a:ext uri="{FF2B5EF4-FFF2-40B4-BE49-F238E27FC236}">
                <a16:creationId xmlns:a16="http://schemas.microsoft.com/office/drawing/2014/main" id="{DEF24F5D-B33F-C73B-B095-101F8D9340D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933763" y="3086307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33" name="Textplatzhalter 44">
            <a:extLst>
              <a:ext uri="{FF2B5EF4-FFF2-40B4-BE49-F238E27FC236}">
                <a16:creationId xmlns:a16="http://schemas.microsoft.com/office/drawing/2014/main" id="{32D4E966-9F7F-DD23-9801-A8F1260F382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933763" y="4194915"/>
            <a:ext cx="547200" cy="547200"/>
          </a:xfrm>
          <a:prstGeom prst="teardrop">
            <a:avLst/>
          </a:prstGeom>
          <a:solidFill>
            <a:schemeClr val="accent2"/>
          </a:solidFill>
        </p:spPr>
        <p:txBody>
          <a:bodyPr lIns="36000" rIns="3600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787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8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8338130-35B4-7A63-11BE-8740C4249A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90537" y="2030292"/>
            <a:ext cx="341092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E26DC0BC-D060-D55F-7A38-0A5BBE96C88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600" y="2030292"/>
            <a:ext cx="341092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1054FC8B-A9E5-4823-946F-37D6C8B6EE2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70696" y="2030292"/>
            <a:ext cx="341092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0EF98E19-F143-A5C5-CE8C-4611DB5EF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10859849" cy="1123463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dreispaltig ohne Bild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2BD504B4-5442-69AC-F4B2-8DECF2802121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23599" y="2565535"/>
            <a:ext cx="3410926" cy="293460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6525ABD-FB52-6373-0FF6-68016BA85C9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347147" y="2565535"/>
            <a:ext cx="3410926" cy="293460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5EAF48C2-CC6E-D91D-FFF7-C7E3F312D5E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8070696" y="2565534"/>
            <a:ext cx="3410926" cy="293460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894609-28DD-CD15-03AD-3F137A5A2B90}"/>
              </a:ext>
            </a:extLst>
          </p:cNvPr>
          <p:cNvSpPr>
            <a:spLocks noGrp="1"/>
          </p:cNvSpPr>
          <p:nvPr>
            <p:ph type="ftr" sz="quarter" idx="7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91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35635" y="714103"/>
            <a:ext cx="5109756" cy="277803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5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„Auf dieser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-Folie könnte ein Zitat stehen.“</a:t>
            </a:r>
          </a:p>
        </p:txBody>
      </p:sp>
      <p:sp>
        <p:nvSpPr>
          <p:cNvPr id="9" name="Textplatzhalter 24">
            <a:extLst>
              <a:ext uri="{FF2B5EF4-FFF2-40B4-BE49-F238E27FC236}">
                <a16:creationId xmlns:a16="http://schemas.microsoft.com/office/drawing/2014/main" id="{2FB1BA26-5DDB-525A-F4CC-A71337DBF3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3277" y="3897859"/>
            <a:ext cx="5102114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- Vorname Name</a:t>
            </a:r>
          </a:p>
        </p:txBody>
      </p:sp>
    </p:spTree>
    <p:extLst>
      <p:ext uri="{BB962C8B-B14F-4D97-AF65-F5344CB8AC3E}">
        <p14:creationId xmlns:p14="http://schemas.microsoft.com/office/powerpoint/2010/main" val="239261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F3135A0-3C7C-B0E5-C8E0-C62F05672DF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09027" y="1216325"/>
            <a:ext cx="5477774" cy="13974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5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„Auf dieser </a:t>
            </a:r>
            <a:r>
              <a:rPr lang="de-DE" dirty="0" err="1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de-DE" dirty="0">
                <a:solidFill>
                  <a:srgbClr val="003B95"/>
                </a:solidFill>
                <a:effectLst/>
                <a:latin typeface="Arial" panose="020B0604020202020204" pitchFamily="34" charset="0"/>
              </a:rPr>
              <a:t>-Folie könnte ein Zitat stehen.“</a:t>
            </a:r>
          </a:p>
        </p:txBody>
      </p:sp>
      <p:sp>
        <p:nvSpPr>
          <p:cNvPr id="9" name="Textplatzhalter 24">
            <a:extLst>
              <a:ext uri="{FF2B5EF4-FFF2-40B4-BE49-F238E27FC236}">
                <a16:creationId xmlns:a16="http://schemas.microsoft.com/office/drawing/2014/main" id="{2FB1BA26-5DDB-525A-F4CC-A71337DBF3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9027" y="3035218"/>
            <a:ext cx="5477774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- Vorname Name</a:t>
            </a:r>
          </a:p>
        </p:txBody>
      </p:sp>
    </p:spTree>
    <p:extLst>
      <p:ext uri="{BB962C8B-B14F-4D97-AF65-F5344CB8AC3E}">
        <p14:creationId xmlns:p14="http://schemas.microsoft.com/office/powerpoint/2010/main" val="270728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D0C91480-CCCE-4B13-D658-245546B2A7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2C8218AB-427F-96C8-005D-D9AF81993056}"/>
              </a:ext>
            </a:extLst>
          </p:cNvPr>
          <p:cNvSpPr/>
          <p:nvPr userDrawn="1"/>
        </p:nvSpPr>
        <p:spPr>
          <a:xfrm>
            <a:off x="8935512" y="4560739"/>
            <a:ext cx="3256489" cy="2297260"/>
          </a:xfrm>
          <a:custGeom>
            <a:avLst/>
            <a:gdLst>
              <a:gd name="connsiteX0" fmla="*/ 2632890 w 3256489"/>
              <a:gd name="connsiteY0" fmla="*/ 0 h 2297260"/>
              <a:gd name="connsiteX1" fmla="*/ 3169085 w 3256489"/>
              <a:gd name="connsiteY1" fmla="*/ 54054 h 2297260"/>
              <a:gd name="connsiteX2" fmla="*/ 3256489 w 3256489"/>
              <a:gd name="connsiteY2" fmla="*/ 76527 h 2297260"/>
              <a:gd name="connsiteX3" fmla="*/ 3256489 w 3256489"/>
              <a:gd name="connsiteY3" fmla="*/ 2297260 h 2297260"/>
              <a:gd name="connsiteX4" fmla="*/ 0 w 3256489"/>
              <a:gd name="connsiteY4" fmla="*/ 2297260 h 2297260"/>
              <a:gd name="connsiteX5" fmla="*/ 26387 w 3256489"/>
              <a:gd name="connsiteY5" fmla="*/ 2124361 h 2297260"/>
              <a:gd name="connsiteX6" fmla="*/ 2632890 w 3256489"/>
              <a:gd name="connsiteY6" fmla="*/ 0 h 22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6489" h="2297260">
                <a:moveTo>
                  <a:pt x="2632890" y="0"/>
                </a:moveTo>
                <a:cubicBezTo>
                  <a:pt x="2816563" y="0"/>
                  <a:pt x="2995889" y="18612"/>
                  <a:pt x="3169085" y="54054"/>
                </a:cubicBezTo>
                <a:lnTo>
                  <a:pt x="3256489" y="76527"/>
                </a:lnTo>
                <a:lnTo>
                  <a:pt x="3256489" y="2297260"/>
                </a:lnTo>
                <a:lnTo>
                  <a:pt x="0" y="2297260"/>
                </a:lnTo>
                <a:lnTo>
                  <a:pt x="26387" y="2124361"/>
                </a:lnTo>
                <a:cubicBezTo>
                  <a:pt x="274474" y="911991"/>
                  <a:pt x="1347178" y="0"/>
                  <a:pt x="26328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775E698-B807-488E-01AC-29526017A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568" y="1204331"/>
            <a:ext cx="8274032" cy="453513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F47529-FBF2-9F45-377A-3E810B0250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713" y="2082449"/>
            <a:ext cx="6165850" cy="1430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„Auf dieser </a:t>
            </a:r>
            <a:r>
              <a:rPr lang="de-DE" dirty="0" err="1"/>
              <a:t>Powerpoint</a:t>
            </a:r>
            <a:r>
              <a:rPr lang="de-DE" dirty="0"/>
              <a:t>-Folie könnte ein Zitat stehen.“</a:t>
            </a:r>
          </a:p>
          <a:p>
            <a:pPr lvl="0"/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D804175-20E8-8856-8F66-F787219477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3713" y="3513289"/>
            <a:ext cx="6165850" cy="356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- Vorname Name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29F184D1-966F-D112-F88F-5791FFA95286}"/>
              </a:ext>
            </a:extLst>
          </p:cNvPr>
          <p:cNvSpPr/>
          <p:nvPr userDrawn="1"/>
        </p:nvSpPr>
        <p:spPr>
          <a:xfrm>
            <a:off x="1" y="0"/>
            <a:ext cx="2676251" cy="1642998"/>
          </a:xfrm>
          <a:custGeom>
            <a:avLst/>
            <a:gdLst>
              <a:gd name="connsiteX0" fmla="*/ 0 w 2676251"/>
              <a:gd name="connsiteY0" fmla="*/ 0 h 1642998"/>
              <a:gd name="connsiteX1" fmla="*/ 2676251 w 2676251"/>
              <a:gd name="connsiteY1" fmla="*/ 0 h 1642998"/>
              <a:gd name="connsiteX2" fmla="*/ 2660281 w 2676251"/>
              <a:gd name="connsiteY2" fmla="*/ 104642 h 1642998"/>
              <a:gd name="connsiteX3" fmla="*/ 772782 w 2676251"/>
              <a:gd name="connsiteY3" fmla="*/ 1642998 h 1642998"/>
              <a:gd name="connsiteX4" fmla="*/ 22847 w 2676251"/>
              <a:gd name="connsiteY4" fmla="*/ 1491593 h 1642998"/>
              <a:gd name="connsiteX5" fmla="*/ 0 w 2676251"/>
              <a:gd name="connsiteY5" fmla="*/ 1480587 h 164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6251" h="1642998">
                <a:moveTo>
                  <a:pt x="0" y="0"/>
                </a:moveTo>
                <a:lnTo>
                  <a:pt x="2676251" y="0"/>
                </a:lnTo>
                <a:lnTo>
                  <a:pt x="2660281" y="104642"/>
                </a:lnTo>
                <a:cubicBezTo>
                  <a:pt x="2480629" y="982580"/>
                  <a:pt x="1703829" y="1642998"/>
                  <a:pt x="772782" y="1642998"/>
                </a:cubicBezTo>
                <a:cubicBezTo>
                  <a:pt x="506769" y="1642998"/>
                  <a:pt x="253347" y="1589087"/>
                  <a:pt x="22847" y="1491593"/>
                </a:cubicBezTo>
                <a:lnTo>
                  <a:pt x="0" y="14805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4ECAB1-5F62-A0AE-09EA-B168BD77B34F}"/>
              </a:ext>
            </a:extLst>
          </p:cNvPr>
          <p:cNvSpPr/>
          <p:nvPr userDrawn="1"/>
        </p:nvSpPr>
        <p:spPr>
          <a:xfrm>
            <a:off x="1390394" y="470963"/>
            <a:ext cx="1043138" cy="10431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FD858D-651F-02EC-E865-B53A4A6417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084" y="6238076"/>
            <a:ext cx="836389" cy="3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570">
          <p15:clr>
            <a:srgbClr val="FBAE40"/>
          </p15:clr>
        </p15:guide>
        <p15:guide id="3" pos="5110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samml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0">
            <a:extLst>
              <a:ext uri="{FF2B5EF4-FFF2-40B4-BE49-F238E27FC236}">
                <a16:creationId xmlns:a16="http://schemas.microsoft.com/office/drawing/2014/main" id="{FCAE6089-289C-D7CB-CFC1-24DE1A990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7" y="705337"/>
            <a:ext cx="3410925" cy="2303109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zweispaltig</a:t>
            </a:r>
            <a:br>
              <a:rPr lang="de-DE" dirty="0"/>
            </a:br>
            <a:r>
              <a:rPr lang="de-DE" dirty="0"/>
              <a:t>ohne Bild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B70A398-9B76-A847-2C42-B0DCF4526B5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90440" y="2821723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79666E-7F27-7EC8-6709-FEC490FDAC9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564723" y="2821723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611F76F-721A-A61F-669E-84E162BFDB4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345500" y="2821723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B85F1DA2-5B59-DE57-20FE-93B0D688D89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123029" y="2821723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0D04784E-60E3-B341-87F5-EAEB0B3290E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790440" y="5348538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A3F2ECA-3246-C540-DDD2-C81FD3F6109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564723" y="5348538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209F1BAA-0B56-01AD-4CA1-E9CA7101B06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45500" y="5348538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F0E21EC-0656-4B38-EC3D-780971CDF36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123029" y="5348538"/>
            <a:ext cx="1461600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BB40FB8F-78BD-8791-16EA-8E1501CC82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790440" y="841984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Bildplatzhalter 19">
            <a:extLst>
              <a:ext uri="{FF2B5EF4-FFF2-40B4-BE49-F238E27FC236}">
                <a16:creationId xmlns:a16="http://schemas.microsoft.com/office/drawing/2014/main" id="{189EC294-35E7-B23F-258E-118DB780D36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6560796" y="841984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Bildplatzhalter 19">
            <a:extLst>
              <a:ext uri="{FF2B5EF4-FFF2-40B4-BE49-F238E27FC236}">
                <a16:creationId xmlns:a16="http://schemas.microsoft.com/office/drawing/2014/main" id="{26C94C96-32CA-C9F3-7173-D4302A523FF6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8342532" y="841984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19">
            <a:extLst>
              <a:ext uri="{FF2B5EF4-FFF2-40B4-BE49-F238E27FC236}">
                <a16:creationId xmlns:a16="http://schemas.microsoft.com/office/drawing/2014/main" id="{9CB9F4A4-7550-C5F4-8EEE-034A4F7EA2B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10122095" y="841984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19">
            <a:extLst>
              <a:ext uri="{FF2B5EF4-FFF2-40B4-BE49-F238E27FC236}">
                <a16:creationId xmlns:a16="http://schemas.microsoft.com/office/drawing/2014/main" id="{2D298DBE-2A95-F7B7-48AB-D079D0E69229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4790440" y="3360101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Bildplatzhalter 19">
            <a:extLst>
              <a:ext uri="{FF2B5EF4-FFF2-40B4-BE49-F238E27FC236}">
                <a16:creationId xmlns:a16="http://schemas.microsoft.com/office/drawing/2014/main" id="{6AC9AE8E-A4DA-9E52-6395-175CF3C106F2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8342532" y="3360101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1" name="Bildplatzhalter 19">
            <a:extLst>
              <a:ext uri="{FF2B5EF4-FFF2-40B4-BE49-F238E27FC236}">
                <a16:creationId xmlns:a16="http://schemas.microsoft.com/office/drawing/2014/main" id="{82949E8E-C9E1-86D0-BB5D-805AC877BA66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10122095" y="3360101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19">
            <a:extLst>
              <a:ext uri="{FF2B5EF4-FFF2-40B4-BE49-F238E27FC236}">
                <a16:creationId xmlns:a16="http://schemas.microsoft.com/office/drawing/2014/main" id="{53505706-8BFB-1CA5-8284-C42753A396C1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6560796" y="3360101"/>
            <a:ext cx="1461600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633A8-BBAC-23DB-55E6-037955786650}"/>
              </a:ext>
            </a:extLst>
          </p:cNvPr>
          <p:cNvSpPr>
            <a:spLocks noGrp="1"/>
          </p:cNvSpPr>
          <p:nvPr>
            <p:ph type="ftr" sz="quarter" idx="84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0F98706-F89B-DE90-E75D-7C923AA122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7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</p:spTree>
    <p:extLst>
      <p:ext uri="{BB962C8B-B14F-4D97-AF65-F5344CB8AC3E}">
        <p14:creationId xmlns:p14="http://schemas.microsoft.com/office/powerpoint/2010/main" val="8271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sammlu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AB20C7E-A485-F15B-8D36-54892C8D3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7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3" name="Titel 10">
            <a:extLst>
              <a:ext uri="{FF2B5EF4-FFF2-40B4-BE49-F238E27FC236}">
                <a16:creationId xmlns:a16="http://schemas.microsoft.com/office/drawing/2014/main" id="{FCAE6089-289C-D7CB-CFC1-24DE1A990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7" y="705337"/>
            <a:ext cx="3410925" cy="2303109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zweispaltig</a:t>
            </a:r>
            <a:br>
              <a:rPr lang="de-DE" dirty="0"/>
            </a:br>
            <a:r>
              <a:rPr lang="de-DE" dirty="0"/>
              <a:t>ohne Bild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B70A398-9B76-A847-2C42-B0DCF4526B5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90440" y="2821723"/>
            <a:ext cx="2073934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79666E-7F27-7EC8-6709-FEC490FDAC9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50100" y="2821723"/>
            <a:ext cx="2073934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611F76F-721A-A61F-669E-84E162BFDB4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509760" y="2821723"/>
            <a:ext cx="2073934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3" name="Bildplatzhalter 19">
            <a:extLst>
              <a:ext uri="{FF2B5EF4-FFF2-40B4-BE49-F238E27FC236}">
                <a16:creationId xmlns:a16="http://schemas.microsoft.com/office/drawing/2014/main" id="{26C94C96-32CA-C9F3-7173-D4302A523FF6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509760" y="841984"/>
            <a:ext cx="2073934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Bildplatzhalter 19">
            <a:extLst>
              <a:ext uri="{FF2B5EF4-FFF2-40B4-BE49-F238E27FC236}">
                <a16:creationId xmlns:a16="http://schemas.microsoft.com/office/drawing/2014/main" id="{C4DAFAB5-1B04-7F54-ED27-744E0D5BBED7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7150100" y="841984"/>
            <a:ext cx="2073934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19">
            <a:extLst>
              <a:ext uri="{FF2B5EF4-FFF2-40B4-BE49-F238E27FC236}">
                <a16:creationId xmlns:a16="http://schemas.microsoft.com/office/drawing/2014/main" id="{133E97EB-97EC-65E1-CD93-74AF2259F1D8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790440" y="841984"/>
            <a:ext cx="2073934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1FEFCAC2-154B-CCD4-A390-A22474C6922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790440" y="5334678"/>
            <a:ext cx="2073934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8BC72B59-2C4D-EEAD-37E6-57070B82805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150100" y="5334678"/>
            <a:ext cx="2073934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942AEA3E-905F-CF74-AB09-A5EEB45040A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509760" y="5334678"/>
            <a:ext cx="2073934" cy="2635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Clr>
                <a:schemeClr val="accent1"/>
              </a:buClr>
              <a:buSzPct val="70000"/>
              <a:buFont typeface="Wingdings" pitchFamily="2" charset="2"/>
              <a:buNone/>
              <a:defRPr lang="de-DE" sz="800" b="1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/>
            </a:lvl2pPr>
            <a:lvl3pPr marL="914400" indent="0">
              <a:buClr>
                <a:schemeClr val="bg2"/>
              </a:buClr>
              <a:buSzPct val="70000"/>
              <a:buNone/>
              <a:defRPr sz="1400"/>
            </a:lvl3pPr>
            <a:lvl4pPr marL="1371600" indent="0">
              <a:buClr>
                <a:schemeClr val="bg2"/>
              </a:buClr>
              <a:buSzPct val="70000"/>
              <a:buNone/>
              <a:defRPr sz="1400"/>
            </a:lvl4pPr>
            <a:lvl5pPr marL="1828800" indent="0">
              <a:buClr>
                <a:schemeClr val="bg2"/>
              </a:buClr>
              <a:buSzPct val="70000"/>
              <a:buNone/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6" name="Bildplatzhalter 19">
            <a:extLst>
              <a:ext uri="{FF2B5EF4-FFF2-40B4-BE49-F238E27FC236}">
                <a16:creationId xmlns:a16="http://schemas.microsoft.com/office/drawing/2014/main" id="{F1D11A89-1273-4B49-2C91-7B4F4C22ED4A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9509760" y="3354939"/>
            <a:ext cx="2073934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19">
            <a:extLst>
              <a:ext uri="{FF2B5EF4-FFF2-40B4-BE49-F238E27FC236}">
                <a16:creationId xmlns:a16="http://schemas.microsoft.com/office/drawing/2014/main" id="{92468E05-3A17-749A-4A10-CE8196322130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7150100" y="3354939"/>
            <a:ext cx="2073934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19">
            <a:extLst>
              <a:ext uri="{FF2B5EF4-FFF2-40B4-BE49-F238E27FC236}">
                <a16:creationId xmlns:a16="http://schemas.microsoft.com/office/drawing/2014/main" id="{D8E46552-DBF8-F0DD-A98D-64091ECB06A6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790440" y="3354939"/>
            <a:ext cx="2073934" cy="1856206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AB400-C600-5F0D-CDEA-A54E18DCA460}"/>
              </a:ext>
            </a:extLst>
          </p:cNvPr>
          <p:cNvSpPr>
            <a:spLocks noGrp="1"/>
          </p:cNvSpPr>
          <p:nvPr>
            <p:ph type="ftr" sz="quarter" idx="93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149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8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E233572D-2699-482A-A366-01FCAEECC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705337"/>
            <a:ext cx="10944802" cy="527115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Diagramm-Titel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EAFE9E-AB96-B29F-6461-E77FE4C815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68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ohne_Dach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0">
            <a:extLst>
              <a:ext uri="{FF2B5EF4-FFF2-40B4-BE49-F238E27FC236}">
                <a16:creationId xmlns:a16="http://schemas.microsoft.com/office/drawing/2014/main" id="{E233572D-2699-482A-A366-01FCAEECC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248977"/>
            <a:ext cx="10944802" cy="527115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Diagramm-Titel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B7F12A-C16A-7E13-5E51-9992B4D7A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5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ber_m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>
            <a:extLst>
              <a:ext uri="{FF2B5EF4-FFF2-40B4-BE49-F238E27FC236}">
                <a16:creationId xmlns:a16="http://schemas.microsoft.com/office/drawing/2014/main" id="{220C0BA8-D0DA-C331-129D-095DA4A15729}"/>
              </a:ext>
            </a:extLst>
          </p:cNvPr>
          <p:cNvSpPr/>
          <p:nvPr userDrawn="1"/>
        </p:nvSpPr>
        <p:spPr>
          <a:xfrm>
            <a:off x="9147306" y="2"/>
            <a:ext cx="3044695" cy="2385841"/>
          </a:xfrm>
          <a:custGeom>
            <a:avLst/>
            <a:gdLst>
              <a:gd name="connsiteX0" fmla="*/ 0 w 3044695"/>
              <a:gd name="connsiteY0" fmla="*/ 0 h 2385841"/>
              <a:gd name="connsiteX1" fmla="*/ 3044695 w 3044695"/>
              <a:gd name="connsiteY1" fmla="*/ 0 h 2385841"/>
              <a:gd name="connsiteX2" fmla="*/ 3044695 w 3044695"/>
              <a:gd name="connsiteY2" fmla="*/ 2334538 h 2385841"/>
              <a:gd name="connsiteX3" fmla="*/ 2794550 w 3044695"/>
              <a:gd name="connsiteY3" fmla="*/ 2372715 h 2385841"/>
              <a:gd name="connsiteX4" fmla="*/ 2534594 w 3044695"/>
              <a:gd name="connsiteY4" fmla="*/ 2385841 h 2385841"/>
              <a:gd name="connsiteX5" fmla="*/ 5216 w 3044695"/>
              <a:gd name="connsiteY5" fmla="*/ 103293 h 238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695" h="2385841">
                <a:moveTo>
                  <a:pt x="0" y="0"/>
                </a:moveTo>
                <a:lnTo>
                  <a:pt x="3044695" y="0"/>
                </a:lnTo>
                <a:lnTo>
                  <a:pt x="3044695" y="2334538"/>
                </a:lnTo>
                <a:lnTo>
                  <a:pt x="2794550" y="2372715"/>
                </a:lnTo>
                <a:cubicBezTo>
                  <a:pt x="2709079" y="2381395"/>
                  <a:pt x="2622356" y="2385841"/>
                  <a:pt x="2534594" y="2385841"/>
                </a:cubicBezTo>
                <a:cubicBezTo>
                  <a:pt x="1218169" y="2385841"/>
                  <a:pt x="135417" y="1385366"/>
                  <a:pt x="5216" y="103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26E4D4-ADFD-44E6-69E6-F474101D8CB9}"/>
              </a:ext>
            </a:extLst>
          </p:cNvPr>
          <p:cNvSpPr txBox="1"/>
          <p:nvPr userDrawn="1"/>
        </p:nvSpPr>
        <p:spPr>
          <a:xfrm>
            <a:off x="623599" y="1355393"/>
            <a:ext cx="31078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Über mich</a:t>
            </a:r>
            <a:endParaRPr lang="de-DE" sz="2800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8B5B217B-8C08-CC66-6C5B-2274E3AD85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9" y="3010734"/>
            <a:ext cx="4241699" cy="1322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Leiterin... (Position)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Bereich... (Bereich / OE)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+49 89 2868-XXXX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adresse@gv-bayern.de</a:t>
            </a:r>
            <a:endParaRPr lang="de-DE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895662AF-295E-F58E-7CE8-A0094E2E7E8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0097" y="2498818"/>
            <a:ext cx="4225201" cy="18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6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8F98ECA8-ABCA-7ACA-B4E2-2ED87D2114F6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407764" y="1816154"/>
            <a:ext cx="4340588" cy="3225925"/>
          </a:xfrm>
          <a:custGeom>
            <a:avLst/>
            <a:gdLst>
              <a:gd name="connsiteX0" fmla="*/ 536592 w 4340588"/>
              <a:gd name="connsiteY0" fmla="*/ 0 h 3219485"/>
              <a:gd name="connsiteX1" fmla="*/ 4340588 w 4340588"/>
              <a:gd name="connsiteY1" fmla="*/ 0 h 3219485"/>
              <a:gd name="connsiteX2" fmla="*/ 4340588 w 4340588"/>
              <a:gd name="connsiteY2" fmla="*/ 0 h 3219485"/>
              <a:gd name="connsiteX3" fmla="*/ 4340588 w 4340588"/>
              <a:gd name="connsiteY3" fmla="*/ 2682893 h 3219485"/>
              <a:gd name="connsiteX4" fmla="*/ 3803996 w 4340588"/>
              <a:gd name="connsiteY4" fmla="*/ 3219485 h 3219485"/>
              <a:gd name="connsiteX5" fmla="*/ 0 w 4340588"/>
              <a:gd name="connsiteY5" fmla="*/ 3219485 h 3219485"/>
              <a:gd name="connsiteX6" fmla="*/ 0 w 4340588"/>
              <a:gd name="connsiteY6" fmla="*/ 3219485 h 3219485"/>
              <a:gd name="connsiteX7" fmla="*/ 0 w 4340588"/>
              <a:gd name="connsiteY7" fmla="*/ 536592 h 3219485"/>
              <a:gd name="connsiteX8" fmla="*/ 536592 w 4340588"/>
              <a:gd name="connsiteY8" fmla="*/ 0 h 3219485"/>
              <a:gd name="connsiteX0" fmla="*/ 536592 w 4340588"/>
              <a:gd name="connsiteY0" fmla="*/ 0 h 3219485"/>
              <a:gd name="connsiteX1" fmla="*/ 4340588 w 4340588"/>
              <a:gd name="connsiteY1" fmla="*/ 0 h 3219485"/>
              <a:gd name="connsiteX2" fmla="*/ 4340588 w 4340588"/>
              <a:gd name="connsiteY2" fmla="*/ 0 h 3219485"/>
              <a:gd name="connsiteX3" fmla="*/ 4340588 w 4340588"/>
              <a:gd name="connsiteY3" fmla="*/ 2393119 h 3219485"/>
              <a:gd name="connsiteX4" fmla="*/ 3803996 w 4340588"/>
              <a:gd name="connsiteY4" fmla="*/ 3219485 h 3219485"/>
              <a:gd name="connsiteX5" fmla="*/ 0 w 4340588"/>
              <a:gd name="connsiteY5" fmla="*/ 3219485 h 3219485"/>
              <a:gd name="connsiteX6" fmla="*/ 0 w 4340588"/>
              <a:gd name="connsiteY6" fmla="*/ 3219485 h 3219485"/>
              <a:gd name="connsiteX7" fmla="*/ 0 w 4340588"/>
              <a:gd name="connsiteY7" fmla="*/ 536592 h 3219485"/>
              <a:gd name="connsiteX8" fmla="*/ 536592 w 4340588"/>
              <a:gd name="connsiteY8" fmla="*/ 0 h 3219485"/>
              <a:gd name="connsiteX0" fmla="*/ 536592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0 w 4340588"/>
              <a:gd name="connsiteY7" fmla="*/ 536592 h 3225925"/>
              <a:gd name="connsiteX8" fmla="*/ 536592 w 4340588"/>
              <a:gd name="connsiteY8" fmla="*/ 0 h 3225925"/>
              <a:gd name="connsiteX0" fmla="*/ 536592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0 w 4340588"/>
              <a:gd name="connsiteY7" fmla="*/ 536592 h 3225925"/>
              <a:gd name="connsiteX8" fmla="*/ 536592 w 4340588"/>
              <a:gd name="connsiteY8" fmla="*/ 0 h 3225925"/>
              <a:gd name="connsiteX0" fmla="*/ 536592 w 4340965"/>
              <a:gd name="connsiteY0" fmla="*/ 0 h 3225925"/>
              <a:gd name="connsiteX1" fmla="*/ 4340588 w 4340965"/>
              <a:gd name="connsiteY1" fmla="*/ 0 h 3225925"/>
              <a:gd name="connsiteX2" fmla="*/ 4340588 w 4340965"/>
              <a:gd name="connsiteY2" fmla="*/ 0 h 3225925"/>
              <a:gd name="connsiteX3" fmla="*/ 4340588 w 4340965"/>
              <a:gd name="connsiteY3" fmla="*/ 2393119 h 3225925"/>
              <a:gd name="connsiteX4" fmla="*/ 3552858 w 4340965"/>
              <a:gd name="connsiteY4" fmla="*/ 3225925 h 3225925"/>
              <a:gd name="connsiteX5" fmla="*/ 0 w 4340965"/>
              <a:gd name="connsiteY5" fmla="*/ 3219485 h 3225925"/>
              <a:gd name="connsiteX6" fmla="*/ 0 w 4340965"/>
              <a:gd name="connsiteY6" fmla="*/ 3219485 h 3225925"/>
              <a:gd name="connsiteX7" fmla="*/ 0 w 4340965"/>
              <a:gd name="connsiteY7" fmla="*/ 536592 h 3225925"/>
              <a:gd name="connsiteX8" fmla="*/ 536592 w 4340965"/>
              <a:gd name="connsiteY8" fmla="*/ 0 h 3225925"/>
              <a:gd name="connsiteX0" fmla="*/ 536592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0 w 4340588"/>
              <a:gd name="connsiteY7" fmla="*/ 536592 h 3225925"/>
              <a:gd name="connsiteX8" fmla="*/ 536592 w 4340588"/>
              <a:gd name="connsiteY8" fmla="*/ 0 h 3225925"/>
              <a:gd name="connsiteX0" fmla="*/ 536592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0 w 4340588"/>
              <a:gd name="connsiteY7" fmla="*/ 536592 h 3225925"/>
              <a:gd name="connsiteX8" fmla="*/ 536592 w 4340588"/>
              <a:gd name="connsiteY8" fmla="*/ 0 h 3225925"/>
              <a:gd name="connsiteX0" fmla="*/ 807048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0 w 4340588"/>
              <a:gd name="connsiteY7" fmla="*/ 536592 h 3225925"/>
              <a:gd name="connsiteX8" fmla="*/ 807048 w 4340588"/>
              <a:gd name="connsiteY8" fmla="*/ 0 h 3225925"/>
              <a:gd name="connsiteX0" fmla="*/ 807048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6440 w 4340588"/>
              <a:gd name="connsiteY7" fmla="*/ 916518 h 3225925"/>
              <a:gd name="connsiteX8" fmla="*/ 807048 w 4340588"/>
              <a:gd name="connsiteY8" fmla="*/ 0 h 3225925"/>
              <a:gd name="connsiteX0" fmla="*/ 807048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6440 w 4340588"/>
              <a:gd name="connsiteY7" fmla="*/ 916518 h 3225925"/>
              <a:gd name="connsiteX8" fmla="*/ 807048 w 4340588"/>
              <a:gd name="connsiteY8" fmla="*/ 0 h 3225925"/>
              <a:gd name="connsiteX0" fmla="*/ 807048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6440 w 4340588"/>
              <a:gd name="connsiteY7" fmla="*/ 916518 h 3225925"/>
              <a:gd name="connsiteX8" fmla="*/ 807048 w 4340588"/>
              <a:gd name="connsiteY8" fmla="*/ 0 h 3225925"/>
              <a:gd name="connsiteX0" fmla="*/ 807048 w 4340588"/>
              <a:gd name="connsiteY0" fmla="*/ 0 h 3225925"/>
              <a:gd name="connsiteX1" fmla="*/ 4340588 w 4340588"/>
              <a:gd name="connsiteY1" fmla="*/ 0 h 3225925"/>
              <a:gd name="connsiteX2" fmla="*/ 4340588 w 4340588"/>
              <a:gd name="connsiteY2" fmla="*/ 0 h 3225925"/>
              <a:gd name="connsiteX3" fmla="*/ 4340588 w 4340588"/>
              <a:gd name="connsiteY3" fmla="*/ 2393119 h 3225925"/>
              <a:gd name="connsiteX4" fmla="*/ 3552858 w 4340588"/>
              <a:gd name="connsiteY4" fmla="*/ 3225925 h 3225925"/>
              <a:gd name="connsiteX5" fmla="*/ 0 w 4340588"/>
              <a:gd name="connsiteY5" fmla="*/ 3219485 h 3225925"/>
              <a:gd name="connsiteX6" fmla="*/ 0 w 4340588"/>
              <a:gd name="connsiteY6" fmla="*/ 3219485 h 3225925"/>
              <a:gd name="connsiteX7" fmla="*/ 6440 w 4340588"/>
              <a:gd name="connsiteY7" fmla="*/ 916518 h 3225925"/>
              <a:gd name="connsiteX8" fmla="*/ 807048 w 4340588"/>
              <a:gd name="connsiteY8" fmla="*/ 0 h 322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588" h="3225925">
                <a:moveTo>
                  <a:pt x="807048" y="0"/>
                </a:moveTo>
                <a:lnTo>
                  <a:pt x="4340588" y="0"/>
                </a:lnTo>
                <a:lnTo>
                  <a:pt x="4340588" y="0"/>
                </a:lnTo>
                <a:lnTo>
                  <a:pt x="4340588" y="2393119"/>
                </a:lnTo>
                <a:cubicBezTo>
                  <a:pt x="4340589" y="2837578"/>
                  <a:pt x="4035954" y="3219485"/>
                  <a:pt x="3552858" y="3225925"/>
                </a:cubicBezTo>
                <a:lnTo>
                  <a:pt x="0" y="3219485"/>
                </a:lnTo>
                <a:lnTo>
                  <a:pt x="0" y="3219485"/>
                </a:lnTo>
                <a:cubicBezTo>
                  <a:pt x="2147" y="2451829"/>
                  <a:pt x="4293" y="1684174"/>
                  <a:pt x="6440" y="916518"/>
                </a:cubicBezTo>
                <a:cubicBezTo>
                  <a:pt x="12880" y="278876"/>
                  <a:pt x="407665" y="12879"/>
                  <a:pt x="807048" y="0"/>
                </a:cubicBezTo>
                <a:close/>
              </a:path>
            </a:pathLst>
          </a:custGeom>
        </p:spPr>
        <p:txBody>
          <a:bodyPr wrap="square"/>
          <a:lstStyle>
            <a:lvl1pPr marL="0" indent="0">
              <a:buNone/>
              <a:defRPr lang="de-DE" sz="1400" kern="1200" dirty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60743D3A-EF92-916E-9CE9-D8A8FE4F1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29" y="554022"/>
            <a:ext cx="1254842" cy="722609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238EA43-D685-1AA4-4F48-867B93848C77}"/>
              </a:ext>
            </a:extLst>
          </p:cNvPr>
          <p:cNvSpPr/>
          <p:nvPr userDrawn="1"/>
        </p:nvSpPr>
        <p:spPr>
          <a:xfrm>
            <a:off x="9388191" y="1049267"/>
            <a:ext cx="1043138" cy="10431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AC00A3A-9D9E-E13B-8EF9-72771019617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8" y="4555538"/>
            <a:ext cx="4241699" cy="13225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166BE7-216C-367E-3DD2-93CE86D5FC7C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1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ber_u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E26E4D4-ADFD-44E6-69E6-F474101D8CB9}"/>
              </a:ext>
            </a:extLst>
          </p:cNvPr>
          <p:cNvSpPr txBox="1"/>
          <p:nvPr userDrawn="1"/>
        </p:nvSpPr>
        <p:spPr>
          <a:xfrm>
            <a:off x="623599" y="1355393"/>
            <a:ext cx="31078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Über uns</a:t>
            </a:r>
            <a:endParaRPr lang="de-DE" sz="2800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8B5B217B-8C08-CC66-6C5B-2274E3AD85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99" y="3010734"/>
            <a:ext cx="2506196" cy="1322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Leiter... (Position)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Bereich... (Bereich / OE)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+49 89 2868-XXXX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adresse@gv-bayern.de</a:t>
            </a:r>
            <a:endParaRPr lang="de-DE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895662AF-295E-F58E-7CE8-A0094E2E7E8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0098" y="2498818"/>
            <a:ext cx="2506196" cy="18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6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60743D3A-EF92-916E-9CE9-D8A8FE4F1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29" y="554022"/>
            <a:ext cx="1254842" cy="722609"/>
          </a:xfrm>
          <a:prstGeom prst="rect">
            <a:avLst/>
          </a:prstGeom>
        </p:spPr>
      </p:pic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8F83CA8-A84C-EFEB-5560-FCFD10C998B1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276600" y="2498725"/>
            <a:ext cx="2273300" cy="265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099A835A-B3C8-377C-DFB9-958E33E43C3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43399" y="3010734"/>
            <a:ext cx="2506196" cy="1322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Leiterin... (Position)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Bereich... (Bereich / OE)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+49 89 2868-XXXX</a:t>
            </a:r>
            <a:br>
              <a:rPr lang="de-DE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adresse@gv-bayern.de</a:t>
            </a:r>
            <a:endParaRPr lang="de-DE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platzhalter 33">
            <a:extLst>
              <a:ext uri="{FF2B5EF4-FFF2-40B4-BE49-F238E27FC236}">
                <a16:creationId xmlns:a16="http://schemas.microsoft.com/office/drawing/2014/main" id="{A4558CB3-BC43-F151-C674-7959C780D1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9898" y="2498818"/>
            <a:ext cx="2506196" cy="18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6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A97D5052-B401-58B5-722D-CFAC27694D8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9296400" y="2498725"/>
            <a:ext cx="2273300" cy="265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noFill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72A139-3333-1699-1909-C2F3E31988A2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3599" y="4555538"/>
            <a:ext cx="2520572" cy="13225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26A531E-8C62-2E2D-D728-7D28DA1C4766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642102" y="4555538"/>
            <a:ext cx="2520572" cy="13225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1296A5-FDA9-4B0D-FFF0-23AFB0BA6209}"/>
              </a:ext>
            </a:extLst>
          </p:cNvPr>
          <p:cNvSpPr>
            <a:spLocks noGrp="1"/>
          </p:cNvSpPr>
          <p:nvPr>
            <p:ph type="ftr" sz="quarter" idx="7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6" name="Freihandform 4">
            <a:extLst>
              <a:ext uri="{FF2B5EF4-FFF2-40B4-BE49-F238E27FC236}">
                <a16:creationId xmlns:a16="http://schemas.microsoft.com/office/drawing/2014/main" id="{D938FCDA-B4CA-A768-DAD3-4213EFDACF2C}"/>
              </a:ext>
            </a:extLst>
          </p:cNvPr>
          <p:cNvSpPr/>
          <p:nvPr userDrawn="1"/>
        </p:nvSpPr>
        <p:spPr>
          <a:xfrm>
            <a:off x="9147306" y="2"/>
            <a:ext cx="3044695" cy="2385841"/>
          </a:xfrm>
          <a:custGeom>
            <a:avLst/>
            <a:gdLst>
              <a:gd name="connsiteX0" fmla="*/ 0 w 3044695"/>
              <a:gd name="connsiteY0" fmla="*/ 0 h 2385841"/>
              <a:gd name="connsiteX1" fmla="*/ 3044695 w 3044695"/>
              <a:gd name="connsiteY1" fmla="*/ 0 h 2385841"/>
              <a:gd name="connsiteX2" fmla="*/ 3044695 w 3044695"/>
              <a:gd name="connsiteY2" fmla="*/ 2334538 h 2385841"/>
              <a:gd name="connsiteX3" fmla="*/ 2794550 w 3044695"/>
              <a:gd name="connsiteY3" fmla="*/ 2372715 h 2385841"/>
              <a:gd name="connsiteX4" fmla="*/ 2534594 w 3044695"/>
              <a:gd name="connsiteY4" fmla="*/ 2385841 h 2385841"/>
              <a:gd name="connsiteX5" fmla="*/ 5216 w 3044695"/>
              <a:gd name="connsiteY5" fmla="*/ 103293 h 238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695" h="2385841">
                <a:moveTo>
                  <a:pt x="0" y="0"/>
                </a:moveTo>
                <a:lnTo>
                  <a:pt x="3044695" y="0"/>
                </a:lnTo>
                <a:lnTo>
                  <a:pt x="3044695" y="2334538"/>
                </a:lnTo>
                <a:lnTo>
                  <a:pt x="2794550" y="2372715"/>
                </a:lnTo>
                <a:cubicBezTo>
                  <a:pt x="2709079" y="2381395"/>
                  <a:pt x="2622356" y="2385841"/>
                  <a:pt x="2534594" y="2385841"/>
                </a:cubicBezTo>
                <a:cubicBezTo>
                  <a:pt x="1218169" y="2385841"/>
                  <a:pt x="135417" y="1385366"/>
                  <a:pt x="5216" y="103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Oval 35">
            <a:extLst>
              <a:ext uri="{FF2B5EF4-FFF2-40B4-BE49-F238E27FC236}">
                <a16:creationId xmlns:a16="http://schemas.microsoft.com/office/drawing/2014/main" id="{D000F342-4314-5BDF-B309-BAFB77B881D7}"/>
              </a:ext>
            </a:extLst>
          </p:cNvPr>
          <p:cNvSpPr/>
          <p:nvPr userDrawn="1"/>
        </p:nvSpPr>
        <p:spPr>
          <a:xfrm>
            <a:off x="9388191" y="1049267"/>
            <a:ext cx="1043138" cy="10431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29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CCB96313-4FB7-E6CD-4FEF-680A22C38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3240000" cy="599952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2" name="Textplatzhalter 24">
            <a:extLst>
              <a:ext uri="{FF2B5EF4-FFF2-40B4-BE49-F238E27FC236}">
                <a16:creationId xmlns:a16="http://schemas.microsoft.com/office/drawing/2014/main" id="{820ACFD7-46CA-FA9D-019D-046DDB27C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8114" y="847878"/>
            <a:ext cx="6521069" cy="497899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200000"/>
              </a:lnSpc>
              <a:buFont typeface="+mj-lt"/>
              <a:buAutoNum type="arabicPeriod"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Inhaltspunkt 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B1CB9AD-B695-A4E3-BB62-FFC2458D0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45DCBA-A077-144F-64DC-663192F0A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9355" y="4482547"/>
            <a:ext cx="2375453" cy="2375453"/>
          </a:xfrm>
          <a:prstGeom prst="rect">
            <a:avLst/>
          </a:prstGeom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0B1CB956-F6D5-5505-1BE8-4C95F5D90801}"/>
              </a:ext>
            </a:extLst>
          </p:cNvPr>
          <p:cNvSpPr/>
          <p:nvPr userDrawn="1"/>
        </p:nvSpPr>
        <p:spPr>
          <a:xfrm>
            <a:off x="0" y="1668931"/>
            <a:ext cx="1956050" cy="3852350"/>
          </a:xfrm>
          <a:custGeom>
            <a:avLst/>
            <a:gdLst>
              <a:gd name="connsiteX0" fmla="*/ 29875 w 1956050"/>
              <a:gd name="connsiteY0" fmla="*/ 0 h 3852350"/>
              <a:gd name="connsiteX1" fmla="*/ 1956050 w 1956050"/>
              <a:gd name="connsiteY1" fmla="*/ 1926175 h 3852350"/>
              <a:gd name="connsiteX2" fmla="*/ 29875 w 1956050"/>
              <a:gd name="connsiteY2" fmla="*/ 3852350 h 3852350"/>
              <a:gd name="connsiteX3" fmla="*/ 0 w 1956050"/>
              <a:gd name="connsiteY3" fmla="*/ 3850842 h 3852350"/>
              <a:gd name="connsiteX4" fmla="*/ 0 w 1956050"/>
              <a:gd name="connsiteY4" fmla="*/ 1509 h 3852350"/>
              <a:gd name="connsiteX5" fmla="*/ 29875 w 1956050"/>
              <a:gd name="connsiteY5" fmla="*/ 0 h 38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6050" h="3852350">
                <a:moveTo>
                  <a:pt x="29875" y="0"/>
                </a:moveTo>
                <a:cubicBezTo>
                  <a:pt x="1093672" y="0"/>
                  <a:pt x="1956050" y="862378"/>
                  <a:pt x="1956050" y="1926175"/>
                </a:cubicBezTo>
                <a:cubicBezTo>
                  <a:pt x="1956050" y="2989972"/>
                  <a:pt x="1093672" y="3852350"/>
                  <a:pt x="29875" y="3852350"/>
                </a:cubicBezTo>
                <a:lnTo>
                  <a:pt x="0" y="3850842"/>
                </a:lnTo>
                <a:lnTo>
                  <a:pt x="0" y="1509"/>
                </a:lnTo>
                <a:lnTo>
                  <a:pt x="298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F52E72-3FF9-9B0D-18E5-628C9C83D0F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573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ber_den_GVB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müse, Traube, mehrere enthält.&#10;&#10;Automatisch generierte Beschreibung">
            <a:extLst>
              <a:ext uri="{FF2B5EF4-FFF2-40B4-BE49-F238E27FC236}">
                <a16:creationId xmlns:a16="http://schemas.microsoft.com/office/drawing/2014/main" id="{4592DCC1-1DA4-7BE1-61CF-A31DF09F1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25" y="2959331"/>
            <a:ext cx="2200389" cy="216838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E26E4D4-ADFD-44E6-69E6-F474101D8CB9}"/>
              </a:ext>
            </a:extLst>
          </p:cNvPr>
          <p:cNvSpPr txBox="1"/>
          <p:nvPr userDrawn="1"/>
        </p:nvSpPr>
        <p:spPr>
          <a:xfrm>
            <a:off x="623598" y="702473"/>
            <a:ext cx="5936168" cy="1091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Eine der größten mittelständischen Wirtschaftsorganisationen Bayerns</a:t>
            </a:r>
            <a:endParaRPr lang="de-DE" sz="2800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7B16585-1B3B-3E5F-CD7B-D8A328BC2CB9}"/>
              </a:ext>
            </a:extLst>
          </p:cNvPr>
          <p:cNvSpPr txBox="1"/>
          <p:nvPr userDrawn="1"/>
        </p:nvSpPr>
        <p:spPr>
          <a:xfrm>
            <a:off x="623598" y="430188"/>
            <a:ext cx="3225195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Tx/>
              <a:buNone/>
            </a:pPr>
            <a:r>
              <a: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Mitglieder des GVB</a:t>
            </a:r>
          </a:p>
        </p:txBody>
      </p:sp>
      <p:pic>
        <p:nvPicPr>
          <p:cNvPr id="3" name="Grafik 2" descr="Ein Bild, das drinnen, Licht enthält.&#10;&#10;Automatisch generierte Beschreibung">
            <a:extLst>
              <a:ext uri="{FF2B5EF4-FFF2-40B4-BE49-F238E27FC236}">
                <a16:creationId xmlns:a16="http://schemas.microsoft.com/office/drawing/2014/main" id="{EDAD9448-7BB7-6D08-1678-FA80CA3C4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4104"/>
          <a:stretch/>
        </p:blipFill>
        <p:spPr>
          <a:xfrm>
            <a:off x="7899730" y="1733105"/>
            <a:ext cx="2196884" cy="1695897"/>
          </a:xfrm>
          <a:prstGeom prst="rect">
            <a:avLst/>
          </a:prstGeom>
        </p:spPr>
      </p:pic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3A18416-F7B3-207C-00CF-5AB5D37510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613" y="5109546"/>
            <a:ext cx="2102277" cy="17484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B60FDA-2AA3-16CE-261A-0909D1F6B3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731" y="5092883"/>
            <a:ext cx="2196884" cy="1765117"/>
          </a:xfrm>
          <a:prstGeom prst="rect">
            <a:avLst/>
          </a:prstGeom>
        </p:spPr>
      </p:pic>
      <p:pic>
        <p:nvPicPr>
          <p:cNvPr id="8" name="Grafik 7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CF7A5678-0C1E-DF7A-BF84-A2ACD740CB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612" y="3429002"/>
            <a:ext cx="2102278" cy="1698716"/>
          </a:xfrm>
          <a:prstGeom prst="rect">
            <a:avLst/>
          </a:prstGeom>
        </p:spPr>
      </p:pic>
      <p:pic>
        <p:nvPicPr>
          <p:cNvPr id="9" name="Grafik 8" descr="Ein Bild, das Text, Gebäude, Himmel, draußen enthält.&#10;&#10;Automatisch generierte Beschreibung">
            <a:extLst>
              <a:ext uri="{FF2B5EF4-FFF2-40B4-BE49-F238E27FC236}">
                <a16:creationId xmlns:a16="http://schemas.microsoft.com/office/drawing/2014/main" id="{94D4BF98-6ADE-ED50-4D29-7840FAA436E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614" y="1745099"/>
            <a:ext cx="2092548" cy="1683902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DE2B4D10-5E07-53BC-E064-BC3ECA8A843B}"/>
              </a:ext>
            </a:extLst>
          </p:cNvPr>
          <p:cNvGrpSpPr/>
          <p:nvPr userDrawn="1"/>
        </p:nvGrpSpPr>
        <p:grpSpPr>
          <a:xfrm>
            <a:off x="696690" y="2342263"/>
            <a:ext cx="1726121" cy="739256"/>
            <a:chOff x="696690" y="2379663"/>
            <a:chExt cx="1726121" cy="739256"/>
          </a:xfrm>
        </p:grpSpPr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A43509C3-99BD-02A3-BCA2-0EEE3645EAFA}"/>
                </a:ext>
              </a:extLst>
            </p:cNvPr>
            <p:cNvSpPr/>
            <p:nvPr/>
          </p:nvSpPr>
          <p:spPr>
            <a:xfrm>
              <a:off x="696690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3000" b="1" u="non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&gt;1.160</a:t>
              </a:r>
            </a:p>
          </p:txBody>
        </p: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3FB3BB99-A9AB-1B64-8BB0-7BD50E2B727E}"/>
                </a:ext>
              </a:extLst>
            </p:cNvPr>
            <p:cNvCxnSpPr>
              <a:cxnSpLocks/>
            </p:cNvCxnSpPr>
            <p:nvPr/>
          </p:nvCxnSpPr>
          <p:spPr>
            <a:xfrm>
              <a:off x="696690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6DE279C3-158B-EB0A-E97C-CF43B85C2F96}"/>
                </a:ext>
              </a:extLst>
            </p:cNvPr>
            <p:cNvSpPr/>
            <p:nvPr/>
          </p:nvSpPr>
          <p:spPr>
            <a:xfrm>
              <a:off x="696690" y="276459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Genossenschaften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E4E483B4-9CDD-F465-1C4D-E7363FCC218B}"/>
              </a:ext>
            </a:extLst>
          </p:cNvPr>
          <p:cNvGrpSpPr/>
          <p:nvPr userDrawn="1"/>
        </p:nvGrpSpPr>
        <p:grpSpPr>
          <a:xfrm>
            <a:off x="2985729" y="2342263"/>
            <a:ext cx="1726121" cy="739256"/>
            <a:chOff x="1170676" y="2379663"/>
            <a:chExt cx="1726121" cy="739256"/>
          </a:xfrm>
        </p:grpSpPr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E651293C-73E8-E846-DF8D-B5FB9BCFAD97}"/>
                </a:ext>
              </a:extLst>
            </p:cNvPr>
            <p:cNvSpPr/>
            <p:nvPr/>
          </p:nvSpPr>
          <p:spPr>
            <a:xfrm>
              <a:off x="1170676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3000" b="1" u="non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&gt;2,9 </a:t>
              </a:r>
              <a:r>
                <a:rPr lang="de-DE" sz="1600" b="1" u="non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Mio.</a:t>
              </a:r>
              <a:endParaRPr lang="de-DE" sz="3600" b="1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014311A0-8181-0991-0AF0-53D95548E842}"/>
                </a:ext>
              </a:extLst>
            </p:cNvPr>
            <p:cNvCxnSpPr>
              <a:cxnSpLocks/>
            </p:cNvCxnSpPr>
            <p:nvPr/>
          </p:nvCxnSpPr>
          <p:spPr>
            <a:xfrm>
              <a:off x="1170676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67534DFF-0C79-3E2F-0FC6-37DF045E58AA}"/>
                </a:ext>
              </a:extLst>
            </p:cNvPr>
            <p:cNvSpPr/>
            <p:nvPr/>
          </p:nvSpPr>
          <p:spPr>
            <a:xfrm>
              <a:off x="1170676" y="276459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Mitglieder</a:t>
              </a:r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E97BD7B-0BB5-705C-C372-559F26625055}"/>
              </a:ext>
            </a:extLst>
          </p:cNvPr>
          <p:cNvGrpSpPr/>
          <p:nvPr userDrawn="1"/>
        </p:nvGrpSpPr>
        <p:grpSpPr>
          <a:xfrm>
            <a:off x="5345987" y="2342263"/>
            <a:ext cx="1726121" cy="739256"/>
            <a:chOff x="1715881" y="2379663"/>
            <a:chExt cx="1726121" cy="739256"/>
          </a:xfrm>
        </p:grpSpPr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907E2255-BD88-EE38-D296-B32F5A2AB57D}"/>
                </a:ext>
              </a:extLst>
            </p:cNvPr>
            <p:cNvSpPr/>
            <p:nvPr/>
          </p:nvSpPr>
          <p:spPr>
            <a:xfrm>
              <a:off x="1715881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3000" b="1" u="non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&gt;50.000</a:t>
              </a:r>
            </a:p>
          </p:txBody>
        </p: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F23F6CC1-8881-504A-15E1-E02C0DE90C21}"/>
                </a:ext>
              </a:extLst>
            </p:cNvPr>
            <p:cNvCxnSpPr>
              <a:cxnSpLocks/>
            </p:cNvCxnSpPr>
            <p:nvPr/>
          </p:nvCxnSpPr>
          <p:spPr>
            <a:xfrm>
              <a:off x="1715881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FEF3E187-9528-6138-2B45-6BF5D214816F}"/>
                </a:ext>
              </a:extLst>
            </p:cNvPr>
            <p:cNvSpPr/>
            <p:nvPr/>
          </p:nvSpPr>
          <p:spPr>
            <a:xfrm>
              <a:off x="1715881" y="276459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Beschäftigte </a:t>
              </a: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AA207C9C-28D2-4798-A2C5-99BC708C6C32}"/>
              </a:ext>
            </a:extLst>
          </p:cNvPr>
          <p:cNvGrpSpPr/>
          <p:nvPr userDrawn="1"/>
        </p:nvGrpSpPr>
        <p:grpSpPr>
          <a:xfrm>
            <a:off x="696690" y="3447163"/>
            <a:ext cx="1726121" cy="821806"/>
            <a:chOff x="696690" y="2379663"/>
            <a:chExt cx="1726121" cy="821806"/>
          </a:xfrm>
        </p:grpSpPr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A99C7C33-E1CB-38FF-32F8-FDC2690F3BBF}"/>
                </a:ext>
              </a:extLst>
            </p:cNvPr>
            <p:cNvSpPr/>
            <p:nvPr/>
          </p:nvSpPr>
          <p:spPr>
            <a:xfrm>
              <a:off x="696690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3000" b="1" u="non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</a:t>
              </a:r>
            </a:p>
          </p:txBody>
        </p: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E6D7B809-6C08-77BC-48A2-F76CB0C0AB05}"/>
                </a:ext>
              </a:extLst>
            </p:cNvPr>
            <p:cNvCxnSpPr>
              <a:cxnSpLocks/>
            </p:cNvCxnSpPr>
            <p:nvPr/>
          </p:nvCxnSpPr>
          <p:spPr>
            <a:xfrm>
              <a:off x="696690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3E15593A-9547-CCE0-1911-9359A600A518}"/>
                </a:ext>
              </a:extLst>
            </p:cNvPr>
            <p:cNvSpPr/>
            <p:nvPr/>
          </p:nvSpPr>
          <p:spPr>
            <a:xfrm>
              <a:off x="696690" y="284714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Volks- und Raiffeisenbanken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1548727-9470-7826-F73B-6A6AE9D3D40A}"/>
              </a:ext>
            </a:extLst>
          </p:cNvPr>
          <p:cNvGrpSpPr/>
          <p:nvPr userDrawn="1"/>
        </p:nvGrpSpPr>
        <p:grpSpPr>
          <a:xfrm>
            <a:off x="2985729" y="3447163"/>
            <a:ext cx="1726121" cy="821806"/>
            <a:chOff x="1206285" y="2379663"/>
            <a:chExt cx="1726121" cy="821806"/>
          </a:xfrm>
        </p:grpSpPr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5FCD4C04-2D39-732A-A5F9-45A60F26AB71}"/>
                </a:ext>
              </a:extLst>
            </p:cNvPr>
            <p:cNvSpPr/>
            <p:nvPr/>
          </p:nvSpPr>
          <p:spPr>
            <a:xfrm>
              <a:off x="1206285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428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Mrd.</a:t>
              </a:r>
            </a:p>
          </p:txBody>
        </p:sp>
        <p:cxnSp>
          <p:nvCxnSpPr>
            <p:cNvPr id="113" name="Gerader Verbinder 112">
              <a:extLst>
                <a:ext uri="{FF2B5EF4-FFF2-40B4-BE49-F238E27FC236}">
                  <a16:creationId xmlns:a16="http://schemas.microsoft.com/office/drawing/2014/main" id="{82D59D9C-54B4-37E6-CAE1-9965F40B2400}"/>
                </a:ext>
              </a:extLst>
            </p:cNvPr>
            <p:cNvCxnSpPr>
              <a:cxnSpLocks/>
            </p:cNvCxnSpPr>
            <p:nvPr/>
          </p:nvCxnSpPr>
          <p:spPr>
            <a:xfrm>
              <a:off x="1206285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8B122EC5-0C68-2361-B778-B37CD7757B20}"/>
                </a:ext>
              </a:extLst>
            </p:cNvPr>
            <p:cNvSpPr/>
            <p:nvPr/>
          </p:nvSpPr>
          <p:spPr>
            <a:xfrm>
              <a:off x="1206285" y="284714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Betreutes Kundenvolumen</a:t>
              </a:r>
            </a:p>
          </p:txBody>
        </p: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C4784E7-1905-D2DE-9EB6-29527E06E205}"/>
              </a:ext>
            </a:extLst>
          </p:cNvPr>
          <p:cNvGrpSpPr/>
          <p:nvPr userDrawn="1"/>
        </p:nvGrpSpPr>
        <p:grpSpPr>
          <a:xfrm>
            <a:off x="5345987" y="3447163"/>
            <a:ext cx="1726121" cy="739256"/>
            <a:chOff x="1715881" y="2379663"/>
            <a:chExt cx="1726121" cy="739256"/>
          </a:xfrm>
        </p:grpSpPr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BF16C679-4140-8F91-A6ED-BE9C8F6BB2CF}"/>
                </a:ext>
              </a:extLst>
            </p:cNvPr>
            <p:cNvSpPr/>
            <p:nvPr/>
          </p:nvSpPr>
          <p:spPr>
            <a:xfrm>
              <a:off x="1715881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209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Mrd.</a:t>
              </a:r>
            </a:p>
          </p:txBody>
        </p:sp>
        <p:cxnSp>
          <p:nvCxnSpPr>
            <p:cNvPr id="110" name="Gerader Verbinder 109">
              <a:extLst>
                <a:ext uri="{FF2B5EF4-FFF2-40B4-BE49-F238E27FC236}">
                  <a16:creationId xmlns:a16="http://schemas.microsoft.com/office/drawing/2014/main" id="{2254B385-0D89-5C9C-859A-8D4C8B4CCB3A}"/>
                </a:ext>
              </a:extLst>
            </p:cNvPr>
            <p:cNvCxnSpPr>
              <a:cxnSpLocks/>
            </p:cNvCxnSpPr>
            <p:nvPr/>
          </p:nvCxnSpPr>
          <p:spPr>
            <a:xfrm>
              <a:off x="1715881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5DB058A9-6C1C-1611-CE98-0A84A5F31968}"/>
                </a:ext>
              </a:extLst>
            </p:cNvPr>
            <p:cNvSpPr/>
            <p:nvPr/>
          </p:nvSpPr>
          <p:spPr>
            <a:xfrm>
              <a:off x="1715881" y="276459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Bilanzsumme </a:t>
              </a:r>
            </a:p>
          </p:txBody>
        </p: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B47F7B11-FD27-3FA9-A3CE-F9AE41E4882E}"/>
              </a:ext>
            </a:extLst>
          </p:cNvPr>
          <p:cNvGrpSpPr/>
          <p:nvPr userDrawn="1"/>
        </p:nvGrpSpPr>
        <p:grpSpPr>
          <a:xfrm>
            <a:off x="696690" y="4628484"/>
            <a:ext cx="1726121" cy="840856"/>
            <a:chOff x="696690" y="2379663"/>
            <a:chExt cx="1726121" cy="840856"/>
          </a:xfrm>
        </p:grpSpPr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6AACB7C2-9AA8-8A57-C852-324D9CFA5051}"/>
                </a:ext>
              </a:extLst>
            </p:cNvPr>
            <p:cNvSpPr/>
            <p:nvPr/>
          </p:nvSpPr>
          <p:spPr>
            <a:xfrm>
              <a:off x="696690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3000" b="1" u="non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&gt;950</a:t>
              </a:r>
            </a:p>
          </p:txBody>
        </p: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5A36738E-7193-DD23-E891-BD9FF628B10A}"/>
                </a:ext>
              </a:extLst>
            </p:cNvPr>
            <p:cNvCxnSpPr>
              <a:cxnSpLocks/>
            </p:cNvCxnSpPr>
            <p:nvPr/>
          </p:nvCxnSpPr>
          <p:spPr>
            <a:xfrm>
              <a:off x="696690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0F814C8B-C052-DD18-9EF2-B140C4BA0593}"/>
                </a:ext>
              </a:extLst>
            </p:cNvPr>
            <p:cNvSpPr/>
            <p:nvPr/>
          </p:nvSpPr>
          <p:spPr>
            <a:xfrm>
              <a:off x="696690" y="286619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Genossenschaften </a:t>
              </a:r>
              <a:b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Ware / Dienstleistung</a:t>
              </a:r>
            </a:p>
          </p:txBody>
        </p: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E6C109D9-35A1-CF3A-226A-48A4C3826D0B}"/>
              </a:ext>
            </a:extLst>
          </p:cNvPr>
          <p:cNvGrpSpPr/>
          <p:nvPr userDrawn="1"/>
        </p:nvGrpSpPr>
        <p:grpSpPr>
          <a:xfrm>
            <a:off x="2985729" y="4628484"/>
            <a:ext cx="1800986" cy="840856"/>
            <a:chOff x="1230769" y="2379663"/>
            <a:chExt cx="1800986" cy="840856"/>
          </a:xfrm>
        </p:grpSpPr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A630814C-4A6C-CE09-A97F-A7CE6B2043BB}"/>
                </a:ext>
              </a:extLst>
            </p:cNvPr>
            <p:cNvSpPr/>
            <p:nvPr/>
          </p:nvSpPr>
          <p:spPr>
            <a:xfrm>
              <a:off x="1230769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13,9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Mrd.</a:t>
              </a:r>
            </a:p>
          </p:txBody>
        </p: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0495ED56-5B69-39BB-BA7E-301E149132F6}"/>
                </a:ext>
              </a:extLst>
            </p:cNvPr>
            <p:cNvCxnSpPr>
              <a:cxnSpLocks/>
            </p:cNvCxnSpPr>
            <p:nvPr/>
          </p:nvCxnSpPr>
          <p:spPr>
            <a:xfrm>
              <a:off x="1230769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B5A6564C-3C23-C962-B243-515D3F7CFE70}"/>
                </a:ext>
              </a:extLst>
            </p:cNvPr>
            <p:cNvSpPr/>
            <p:nvPr/>
          </p:nvSpPr>
          <p:spPr>
            <a:xfrm>
              <a:off x="1230769" y="2866196"/>
              <a:ext cx="1800986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Umsatz </a:t>
              </a:r>
              <a:b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(Ware / Dienstleistung)</a:t>
              </a:r>
            </a:p>
          </p:txBody>
        </p: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C5E71F3-4F41-F96D-7772-C09A295A01DF}"/>
              </a:ext>
            </a:extLst>
          </p:cNvPr>
          <p:cNvGrpSpPr/>
          <p:nvPr userDrawn="1"/>
        </p:nvGrpSpPr>
        <p:grpSpPr>
          <a:xfrm>
            <a:off x="5345987" y="4628484"/>
            <a:ext cx="1726121" cy="739256"/>
            <a:chOff x="1715881" y="2379663"/>
            <a:chExt cx="1726121" cy="739256"/>
          </a:xfrm>
        </p:grpSpPr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429939F0-581B-3974-B768-FF07AD53C6E0}"/>
                </a:ext>
              </a:extLst>
            </p:cNvPr>
            <p:cNvSpPr/>
            <p:nvPr/>
          </p:nvSpPr>
          <p:spPr>
            <a:xfrm>
              <a:off x="1715881" y="2379663"/>
              <a:ext cx="1654903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B9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B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2DDAE8D5-8415-0120-1FA0-035FCACC07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5881" y="2785963"/>
              <a:ext cx="151920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759F8549-D761-9475-A77A-B41082F7FFF9}"/>
                </a:ext>
              </a:extLst>
            </p:cNvPr>
            <p:cNvSpPr/>
            <p:nvPr/>
          </p:nvSpPr>
          <p:spPr>
            <a:xfrm>
              <a:off x="1715881" y="2764596"/>
              <a:ext cx="1726121" cy="35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de-DE" sz="1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Branchen </a:t>
              </a: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726D52E5-8157-4DAF-DA24-D0A1304DC4C7}"/>
              </a:ext>
            </a:extLst>
          </p:cNvPr>
          <p:cNvGrpSpPr/>
          <p:nvPr userDrawn="1"/>
        </p:nvGrpSpPr>
        <p:grpSpPr>
          <a:xfrm>
            <a:off x="7896968" y="1"/>
            <a:ext cx="4292194" cy="1745098"/>
            <a:chOff x="7896968" y="-86"/>
            <a:chExt cx="4292194" cy="1794206"/>
          </a:xfrm>
        </p:grpSpPr>
        <p:pic>
          <p:nvPicPr>
            <p:cNvPr id="4" name="Grafik 3" descr="Ein Bild, das Essen, weiß, Milch, Rahm enthält.&#10;&#10;Automatisch generierte Beschreibung">
              <a:extLst>
                <a:ext uri="{FF2B5EF4-FFF2-40B4-BE49-F238E27FC236}">
                  <a16:creationId xmlns:a16="http://schemas.microsoft.com/office/drawing/2014/main" id="{46426B6D-5EA8-1BF7-6636-10EBBDBE7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614" y="3100"/>
              <a:ext cx="2092548" cy="1791019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2FD49ED-294D-49A6-18A4-A3682D974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6968" y="-86"/>
              <a:ext cx="2199646" cy="1794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92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974" userDrawn="1">
          <p15:clr>
            <a:srgbClr val="FBAE40"/>
          </p15:clr>
        </p15:guide>
        <p15:guide id="4" orient="horz" pos="2409" userDrawn="1">
          <p15:clr>
            <a:srgbClr val="FBAE40"/>
          </p15:clr>
        </p15:guide>
        <p15:guide id="5" pos="191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ber_den_GVB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E26E4D4-ADFD-44E6-69E6-F474101D8CB9}"/>
              </a:ext>
            </a:extLst>
          </p:cNvPr>
          <p:cNvSpPr txBox="1"/>
          <p:nvPr userDrawn="1"/>
        </p:nvSpPr>
        <p:spPr>
          <a:xfrm>
            <a:off x="623598" y="702473"/>
            <a:ext cx="8902787" cy="514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Wir schaffen Mehrwert für unsere Mitglieder</a:t>
            </a:r>
            <a:endParaRPr lang="de-DE" sz="2800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A60B489-2A4F-208B-0398-38F4D02EEFB7}"/>
              </a:ext>
            </a:extLst>
          </p:cNvPr>
          <p:cNvSpPr txBox="1"/>
          <p:nvPr userDrawn="1"/>
        </p:nvSpPr>
        <p:spPr>
          <a:xfrm>
            <a:off x="786232" y="3374246"/>
            <a:ext cx="2242308" cy="15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Mit unserem Prüfungsauftrag leisten wir einen wichtigen Beitrag zur Sicherung der genossenschaftlichen Solidargemeinschaft.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96407EF-DD8F-C49F-B919-C8365C2F5FCB}"/>
              </a:ext>
            </a:extLst>
          </p:cNvPr>
          <p:cNvSpPr txBox="1"/>
          <p:nvPr userDrawn="1"/>
        </p:nvSpPr>
        <p:spPr>
          <a:xfrm>
            <a:off x="709308" y="2861636"/>
            <a:ext cx="7464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Prüfen</a:t>
            </a:r>
            <a:endParaRPr lang="de-DE" sz="16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D10CC5-DE4C-A9DA-6A1C-3276FEEFDB8C}"/>
              </a:ext>
            </a:extLst>
          </p:cNvPr>
          <p:cNvSpPr txBox="1"/>
          <p:nvPr userDrawn="1"/>
        </p:nvSpPr>
        <p:spPr>
          <a:xfrm>
            <a:off x="9375624" y="2861636"/>
            <a:ext cx="863010" cy="239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Beraten</a:t>
            </a:r>
            <a:endParaRPr lang="de-DE" sz="16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5C1FF3-8129-772B-D968-0BF072D86437}"/>
              </a:ext>
            </a:extLst>
          </p:cNvPr>
          <p:cNvSpPr txBox="1"/>
          <p:nvPr userDrawn="1"/>
        </p:nvSpPr>
        <p:spPr>
          <a:xfrm>
            <a:off x="6506621" y="2861636"/>
            <a:ext cx="1986742" cy="239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Interessen vertreten</a:t>
            </a:r>
            <a:endParaRPr lang="de-DE" sz="16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3807EB1-9FFB-DE9B-B5D3-7DDDD64A612D}"/>
              </a:ext>
            </a:extLst>
          </p:cNvPr>
          <p:cNvSpPr txBox="1"/>
          <p:nvPr userDrawn="1"/>
        </p:nvSpPr>
        <p:spPr>
          <a:xfrm>
            <a:off x="3552983" y="2861636"/>
            <a:ext cx="863010" cy="239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Bilden</a:t>
            </a:r>
            <a:endParaRPr lang="de-DE" sz="16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38C08E3-C432-974E-AC3D-2B5852AE375A}"/>
              </a:ext>
            </a:extLst>
          </p:cNvPr>
          <p:cNvSpPr txBox="1"/>
          <p:nvPr userDrawn="1"/>
        </p:nvSpPr>
        <p:spPr>
          <a:xfrm>
            <a:off x="623598" y="430188"/>
            <a:ext cx="265992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Tx/>
              <a:buNone/>
            </a:pPr>
            <a:r>
              <a: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 den GVB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EBF91C-08BD-ECA4-0B13-88EAC7B4E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231" y="1854796"/>
            <a:ext cx="676124" cy="6761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B0AF9B-4F04-5DB6-C995-C3AE0970C6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6525" y="1854796"/>
            <a:ext cx="683218" cy="6832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3F7619B-5BDF-94FD-2172-E88BF00F74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2278" y="1854796"/>
            <a:ext cx="664420" cy="66442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68B8139-8150-D1FE-BE66-2EF446CB8E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6621" y="1854796"/>
            <a:ext cx="669981" cy="66998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790D748-4F35-3410-CFE6-0F62D4FE3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8B6CC8-18C5-AE5A-B082-31BDE64177EE}"/>
              </a:ext>
            </a:extLst>
          </p:cNvPr>
          <p:cNvSpPr txBox="1"/>
          <p:nvPr userDrawn="1"/>
        </p:nvSpPr>
        <p:spPr>
          <a:xfrm>
            <a:off x="3684904" y="3374246"/>
            <a:ext cx="2242308" cy="2028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Wir bündeln, schaffen und teilen wertvolles Wissen. Daraus entwickeln wir praxisnahe Weiterbildungs-angebote. Mit unserer Akademie sind wir der zentrale Partner für Fortbildungen.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55083C-E515-C53C-9339-3FDEAADB7E8A}"/>
              </a:ext>
            </a:extLst>
          </p:cNvPr>
          <p:cNvSpPr txBox="1"/>
          <p:nvPr userDrawn="1"/>
        </p:nvSpPr>
        <p:spPr>
          <a:xfrm>
            <a:off x="6506621" y="3374246"/>
            <a:ext cx="2242308" cy="22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Als konstruktive Gestalter engagieren wir uns im Verbund und vertreten dort und gegenüber der Politik und der Öffentlichkeit die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Interessen unserer Mitglieder und unserer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genossenschaftlichen Familie.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93649E-61E6-14D6-EDC5-8D80410906EA}"/>
              </a:ext>
            </a:extLst>
          </p:cNvPr>
          <p:cNvSpPr txBox="1"/>
          <p:nvPr userDrawn="1"/>
        </p:nvSpPr>
        <p:spPr>
          <a:xfrm>
            <a:off x="9474265" y="3374246"/>
            <a:ext cx="2242308" cy="22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Wir beraten und betreuen unsere Mitglieder bei ihren strategischen, betriebswirt-</a:t>
            </a:r>
            <a:r>
              <a:rPr lang="de-DE" sz="1400" dirty="0" err="1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schaftlichen</a:t>
            </a:r>
            <a:r>
              <a:rPr lang="de-DE" sz="1400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, organisatorischen, steuerlichen und rechtlichen Herausforderungen – kompetent, effizienten und praxisnah. 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430047B-1FDF-10B4-3C09-569D1DBCDCED}"/>
              </a:ext>
            </a:extLst>
          </p:cNvPr>
          <p:cNvCxnSpPr>
            <a:cxnSpLocks/>
          </p:cNvCxnSpPr>
          <p:nvPr userDrawn="1"/>
        </p:nvCxnSpPr>
        <p:spPr>
          <a:xfrm>
            <a:off x="656706" y="2975985"/>
            <a:ext cx="0" cy="2841256"/>
          </a:xfrm>
          <a:prstGeom prst="line">
            <a:avLst/>
          </a:prstGeom>
          <a:ln w="952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78A38FB-C819-A5EA-EF4C-DC9AE7CB277D}"/>
              </a:ext>
            </a:extLst>
          </p:cNvPr>
          <p:cNvCxnSpPr>
            <a:cxnSpLocks/>
          </p:cNvCxnSpPr>
          <p:nvPr userDrawn="1"/>
        </p:nvCxnSpPr>
        <p:spPr>
          <a:xfrm>
            <a:off x="3569604" y="2975985"/>
            <a:ext cx="0" cy="2841256"/>
          </a:xfrm>
          <a:prstGeom prst="line">
            <a:avLst/>
          </a:prstGeom>
          <a:ln w="952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8FF3DB2-091D-1D15-75D4-B6858667E403}"/>
              </a:ext>
            </a:extLst>
          </p:cNvPr>
          <p:cNvCxnSpPr>
            <a:cxnSpLocks/>
          </p:cNvCxnSpPr>
          <p:nvPr userDrawn="1"/>
        </p:nvCxnSpPr>
        <p:spPr>
          <a:xfrm>
            <a:off x="6420870" y="2975985"/>
            <a:ext cx="0" cy="2841256"/>
          </a:xfrm>
          <a:prstGeom prst="line">
            <a:avLst/>
          </a:prstGeom>
          <a:ln w="952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24B2DF6-3964-D572-A135-AB441AA5BE20}"/>
              </a:ext>
            </a:extLst>
          </p:cNvPr>
          <p:cNvCxnSpPr>
            <a:cxnSpLocks/>
          </p:cNvCxnSpPr>
          <p:nvPr userDrawn="1"/>
        </p:nvCxnSpPr>
        <p:spPr>
          <a:xfrm>
            <a:off x="9330327" y="2975985"/>
            <a:ext cx="0" cy="2841256"/>
          </a:xfrm>
          <a:prstGeom prst="line">
            <a:avLst/>
          </a:prstGeom>
          <a:ln w="952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77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eber_den_GVB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E26E4D4-ADFD-44E6-69E6-F474101D8CB9}"/>
              </a:ext>
            </a:extLst>
          </p:cNvPr>
          <p:cNvSpPr txBox="1"/>
          <p:nvPr userDrawn="1"/>
        </p:nvSpPr>
        <p:spPr>
          <a:xfrm>
            <a:off x="623599" y="702473"/>
            <a:ext cx="4348452" cy="1091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Unsere Mission, </a:t>
            </a:r>
            <a:b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</a:br>
            <a:r>
              <a:rPr lang="de-DE" sz="2800" u="sng" dirty="0">
                <a:solidFill>
                  <a:srgbClr val="333E4E"/>
                </a:solidFill>
                <a:effectLst/>
                <a:latin typeface="Arial" panose="020B0604020202020204" pitchFamily="34" charset="0"/>
              </a:rPr>
              <a:t>unsere Werte </a:t>
            </a:r>
            <a:endParaRPr lang="de-DE" sz="2800" dirty="0">
              <a:solidFill>
                <a:srgbClr val="333E4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38C08E3-C432-974E-AC3D-2B5852AE375A}"/>
              </a:ext>
            </a:extLst>
          </p:cNvPr>
          <p:cNvSpPr txBox="1"/>
          <p:nvPr userDrawn="1"/>
        </p:nvSpPr>
        <p:spPr>
          <a:xfrm>
            <a:off x="623598" y="430188"/>
            <a:ext cx="265992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FontTx/>
              <a:buNone/>
            </a:pPr>
            <a:r>
              <a: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 den GVB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790D748-4F35-3410-CFE6-0F62D4FE3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82041ED-0959-A0E9-A792-5E12FB0E4C45}"/>
              </a:ext>
            </a:extLst>
          </p:cNvPr>
          <p:cNvGrpSpPr/>
          <p:nvPr userDrawn="1"/>
        </p:nvGrpSpPr>
        <p:grpSpPr>
          <a:xfrm>
            <a:off x="1913826" y="884517"/>
            <a:ext cx="9814741" cy="5067574"/>
            <a:chOff x="1247076" y="1268877"/>
            <a:chExt cx="9814741" cy="506757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4627464-0F1D-C1BD-60E6-1AD94E5031EB}"/>
                </a:ext>
              </a:extLst>
            </p:cNvPr>
            <p:cNvSpPr/>
            <p:nvPr userDrawn="1"/>
          </p:nvSpPr>
          <p:spPr>
            <a:xfrm>
              <a:off x="4886326" y="2590801"/>
              <a:ext cx="2423142" cy="2423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de-DE" sz="1800" b="1" dirty="0"/>
                <a:t>Wir helfen </a:t>
              </a:r>
              <a:br>
                <a:rPr lang="de-DE" sz="1800" b="1" dirty="0"/>
              </a:br>
              <a:r>
                <a:rPr lang="de-DE" sz="1800" b="1" dirty="0"/>
                <a:t>unseren Mitgliedern, </a:t>
              </a:r>
              <a:br>
                <a:rPr lang="de-DE" sz="1800" b="1" dirty="0"/>
              </a:br>
              <a:r>
                <a:rPr lang="de-DE" sz="1800" b="1" dirty="0"/>
                <a:t>erfolgreich zu sein 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195DFD0-DCD3-DA31-2FBA-38D6AB775674}"/>
                </a:ext>
              </a:extLst>
            </p:cNvPr>
            <p:cNvSpPr txBox="1"/>
            <p:nvPr userDrawn="1"/>
          </p:nvSpPr>
          <p:spPr>
            <a:xfrm>
              <a:off x="5877991" y="2291829"/>
              <a:ext cx="436017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ts val="1700"/>
                </a:lnSpc>
                <a:spcAft>
                  <a:spcPts val="400"/>
                </a:spcAft>
              </a:pPr>
              <a:r>
                <a:rPr lang="de-DE" sz="1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421B649-C163-198A-2C2A-3BD954303640}"/>
                </a:ext>
              </a:extLst>
            </p:cNvPr>
            <p:cNvSpPr txBox="1"/>
            <p:nvPr userDrawn="1"/>
          </p:nvSpPr>
          <p:spPr>
            <a:xfrm>
              <a:off x="5493270" y="5129212"/>
              <a:ext cx="1205458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400"/>
                </a:spcAft>
              </a:pPr>
              <a:r>
                <a:rPr lang="de-DE" sz="1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C65F54B-0D9E-0F85-0DD0-CA40CB001A2E}"/>
                </a:ext>
              </a:extLst>
            </p:cNvPr>
            <p:cNvSpPr txBox="1"/>
            <p:nvPr userDrawn="1"/>
          </p:nvSpPr>
          <p:spPr>
            <a:xfrm>
              <a:off x="3373588" y="3709550"/>
              <a:ext cx="1243931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700"/>
                </a:lnSpc>
                <a:spcAft>
                  <a:spcPts val="400"/>
                </a:spcAft>
              </a:pPr>
              <a:r>
                <a:rPr lang="de-DE" sz="1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Solidarisch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380133A-6E16-23DA-60CD-1DCA0A7AD60B}"/>
                </a:ext>
              </a:extLst>
            </p:cNvPr>
            <p:cNvSpPr txBox="1"/>
            <p:nvPr userDrawn="1"/>
          </p:nvSpPr>
          <p:spPr>
            <a:xfrm>
              <a:off x="7574480" y="3709550"/>
              <a:ext cx="1231106" cy="2180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ts val="1700"/>
                </a:lnSpc>
                <a:spcAft>
                  <a:spcPts val="400"/>
                </a:spcAft>
              </a:pPr>
              <a:r>
                <a:rPr lang="de-DE" sz="18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Dynamisch</a:t>
              </a:r>
            </a:p>
          </p:txBody>
        </p:sp>
        <p:sp>
          <p:nvSpPr>
            <p:cNvPr id="24" name="Geschweifte Klammer rechts 23">
              <a:extLst>
                <a:ext uri="{FF2B5EF4-FFF2-40B4-BE49-F238E27FC236}">
                  <a16:creationId xmlns:a16="http://schemas.microsoft.com/office/drawing/2014/main" id="{AB20B242-DB3C-A56D-D2D9-0202F595FB3E}"/>
                </a:ext>
              </a:extLst>
            </p:cNvPr>
            <p:cNvSpPr/>
            <p:nvPr userDrawn="1"/>
          </p:nvSpPr>
          <p:spPr>
            <a:xfrm>
              <a:off x="2945331" y="2978522"/>
              <a:ext cx="276225" cy="1624853"/>
            </a:xfrm>
            <a:prstGeom prst="righ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Geschweifte Klammer rechts 24">
              <a:extLst>
                <a:ext uri="{FF2B5EF4-FFF2-40B4-BE49-F238E27FC236}">
                  <a16:creationId xmlns:a16="http://schemas.microsoft.com/office/drawing/2014/main" id="{8107655E-55CC-2716-8128-9D82ADA65D07}"/>
                </a:ext>
              </a:extLst>
            </p:cNvPr>
            <p:cNvSpPr/>
            <p:nvPr userDrawn="1"/>
          </p:nvSpPr>
          <p:spPr>
            <a:xfrm rot="10800000">
              <a:off x="8984731" y="2978522"/>
              <a:ext cx="276225" cy="1624853"/>
            </a:xfrm>
            <a:prstGeom prst="righ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Geschweifte Klammer rechts 26">
              <a:extLst>
                <a:ext uri="{FF2B5EF4-FFF2-40B4-BE49-F238E27FC236}">
                  <a16:creationId xmlns:a16="http://schemas.microsoft.com/office/drawing/2014/main" id="{4B3C4E09-CBE9-943D-191F-BFE3D9A2DB09}"/>
                </a:ext>
              </a:extLst>
            </p:cNvPr>
            <p:cNvSpPr/>
            <p:nvPr userDrawn="1"/>
          </p:nvSpPr>
          <p:spPr>
            <a:xfrm rot="16200000">
              <a:off x="5957888" y="4256608"/>
              <a:ext cx="276225" cy="2552697"/>
            </a:xfrm>
            <a:prstGeom prst="righ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640B586-E6C2-72D5-F47F-2CE3B4053BD8}"/>
                </a:ext>
              </a:extLst>
            </p:cNvPr>
            <p:cNvSpPr txBox="1"/>
            <p:nvPr userDrawn="1"/>
          </p:nvSpPr>
          <p:spPr>
            <a:xfrm>
              <a:off x="1247076" y="3171825"/>
              <a:ext cx="1622239" cy="12926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Wir leben die</a:t>
              </a:r>
            </a:p>
            <a:p>
              <a:pPr algn="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genossenschaftliche</a:t>
              </a:r>
            </a:p>
            <a:p>
              <a:pPr algn="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Gründungsidee</a:t>
              </a:r>
            </a:p>
            <a:p>
              <a:pPr algn="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„was einer allein 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nicht schafft,</a:t>
              </a:r>
            </a:p>
            <a:p>
              <a:pPr algn="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schaffen viele“</a:t>
              </a:r>
              <a:endParaRPr lang="de-DE" sz="14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86598DA-A7A6-98B9-2DA9-7ECD03330229}"/>
                </a:ext>
              </a:extLst>
            </p:cNvPr>
            <p:cNvSpPr txBox="1"/>
            <p:nvPr userDrawn="1"/>
          </p:nvSpPr>
          <p:spPr>
            <a:xfrm>
              <a:off x="9431563" y="3360061"/>
              <a:ext cx="1630254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Wir entwickeln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ganzheitliche 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Lösungen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für unsere Mitglieder</a:t>
              </a:r>
              <a:endParaRPr lang="de-DE" sz="1400" b="0" i="0" u="none" strike="noStrike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5F31B2C4-852E-A258-FA8C-DD4A59F78E89}"/>
                </a:ext>
              </a:extLst>
            </p:cNvPr>
            <p:cNvSpPr txBox="1"/>
            <p:nvPr userDrawn="1"/>
          </p:nvSpPr>
          <p:spPr>
            <a:xfrm>
              <a:off x="5083547" y="5690120"/>
              <a:ext cx="2207336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Wir geben Antworten auf 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aktuelle Herausforderungen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unserer Mitglieder</a:t>
              </a:r>
            </a:p>
          </p:txBody>
        </p:sp>
        <p:sp>
          <p:nvSpPr>
            <p:cNvPr id="33" name="Geschweifte Klammer rechts 32">
              <a:extLst>
                <a:ext uri="{FF2B5EF4-FFF2-40B4-BE49-F238E27FC236}">
                  <a16:creationId xmlns:a16="http://schemas.microsoft.com/office/drawing/2014/main" id="{1D1B8BA4-CF84-1518-5BC7-0F3CEAA43933}"/>
                </a:ext>
              </a:extLst>
            </p:cNvPr>
            <p:cNvSpPr/>
            <p:nvPr userDrawn="1"/>
          </p:nvSpPr>
          <p:spPr>
            <a:xfrm rot="5400000">
              <a:off x="5957888" y="784468"/>
              <a:ext cx="276225" cy="2552697"/>
            </a:xfrm>
            <a:prstGeom prst="righ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FA38F69-E014-6C8A-E20B-3D299D82765A}"/>
                </a:ext>
              </a:extLst>
            </p:cNvPr>
            <p:cNvSpPr txBox="1"/>
            <p:nvPr userDrawn="1"/>
          </p:nvSpPr>
          <p:spPr>
            <a:xfrm>
              <a:off x="5083547" y="1268877"/>
              <a:ext cx="2159245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Uns ist die emotionale und 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regionale Nähe zu unseren</a:t>
              </a:r>
              <a:b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i="0" u="none" strike="noStrike" baseline="0" dirty="0">
                  <a:solidFill>
                    <a:schemeClr val="tx1"/>
                  </a:solidFill>
                  <a:latin typeface="+mn-lt"/>
                </a:rPr>
                <a:t>Mitgliedern wichtig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88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D0C91480-CCCE-4B13-D658-245546B2A7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A25D3509-CFEF-E92F-2D16-1F4FFC59CC19}"/>
              </a:ext>
            </a:extLst>
          </p:cNvPr>
          <p:cNvSpPr/>
          <p:nvPr userDrawn="1"/>
        </p:nvSpPr>
        <p:spPr>
          <a:xfrm>
            <a:off x="0" y="2"/>
            <a:ext cx="4692994" cy="5198229"/>
          </a:xfrm>
          <a:custGeom>
            <a:avLst/>
            <a:gdLst>
              <a:gd name="connsiteX0" fmla="*/ 0 w 4692994"/>
              <a:gd name="connsiteY0" fmla="*/ 0 h 5198229"/>
              <a:gd name="connsiteX1" fmla="*/ 4428384 w 4692994"/>
              <a:gd name="connsiteY1" fmla="*/ 0 h 5198229"/>
              <a:gd name="connsiteX2" fmla="*/ 4521694 w 4692994"/>
              <a:gd name="connsiteY2" fmla="*/ 254942 h 5198229"/>
              <a:gd name="connsiteX3" fmla="*/ 4692994 w 4692994"/>
              <a:gd name="connsiteY3" fmla="*/ 1387990 h 5198229"/>
              <a:gd name="connsiteX4" fmla="*/ 882755 w 4692994"/>
              <a:gd name="connsiteY4" fmla="*/ 5198229 h 5198229"/>
              <a:gd name="connsiteX5" fmla="*/ 114859 w 4692994"/>
              <a:gd name="connsiteY5" fmla="*/ 5120819 h 5198229"/>
              <a:gd name="connsiteX6" fmla="*/ 0 w 4692994"/>
              <a:gd name="connsiteY6" fmla="*/ 5094309 h 519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2994" h="5198229">
                <a:moveTo>
                  <a:pt x="0" y="0"/>
                </a:moveTo>
                <a:lnTo>
                  <a:pt x="4428384" y="0"/>
                </a:lnTo>
                <a:lnTo>
                  <a:pt x="4521694" y="254942"/>
                </a:lnTo>
                <a:cubicBezTo>
                  <a:pt x="4633021" y="612871"/>
                  <a:pt x="4692994" y="993427"/>
                  <a:pt x="4692994" y="1387990"/>
                </a:cubicBezTo>
                <a:cubicBezTo>
                  <a:pt x="4692994" y="3492327"/>
                  <a:pt x="2987092" y="5198229"/>
                  <a:pt x="882755" y="5198229"/>
                </a:cubicBezTo>
                <a:cubicBezTo>
                  <a:pt x="619713" y="5198229"/>
                  <a:pt x="362896" y="5171574"/>
                  <a:pt x="114859" y="5120819"/>
                </a:cubicBezTo>
                <a:lnTo>
                  <a:pt x="0" y="50943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F7ADEA53-B89A-B375-F660-58EA26BD3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6285" y="606758"/>
            <a:ext cx="2351200" cy="10431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752A61-FE36-C8DD-FD14-6C64536F3F9E}"/>
              </a:ext>
            </a:extLst>
          </p:cNvPr>
          <p:cNvSpPr txBox="1"/>
          <p:nvPr userDrawn="1"/>
        </p:nvSpPr>
        <p:spPr>
          <a:xfrm>
            <a:off x="572799" y="408398"/>
            <a:ext cx="2999370" cy="1213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6000" b="1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Danke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F2A789-65AB-4D4F-76E7-0F72986447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8456" y="3433100"/>
            <a:ext cx="4576942" cy="34411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37D161-76BD-7D33-6B8C-F374D86900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1171" y="3595940"/>
            <a:ext cx="2375453" cy="2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570">
          <p15:clr>
            <a:srgbClr val="FBAE40"/>
          </p15:clr>
        </p15:guide>
        <p15:guide id="3" pos="5110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2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351F859-9BCA-E6A8-AA17-2D02F59B3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" b="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D885E63E-4052-08C8-EFC4-E74CCC4A4768}"/>
              </a:ext>
            </a:extLst>
          </p:cNvPr>
          <p:cNvSpPr/>
          <p:nvPr userDrawn="1"/>
        </p:nvSpPr>
        <p:spPr>
          <a:xfrm>
            <a:off x="1803582" y="1635180"/>
            <a:ext cx="8584836" cy="455226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71D363AC-EE9C-8A43-39C7-0C8BCC7607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3" name="Titel 10">
            <a:extLst>
              <a:ext uri="{FF2B5EF4-FFF2-40B4-BE49-F238E27FC236}">
                <a16:creationId xmlns:a16="http://schemas.microsoft.com/office/drawing/2014/main" id="{9FF36E50-0009-DB7D-570D-5D9356A25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3240000" cy="599952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D54AFD34-CDA5-A81D-79AD-03B20456B4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6336" y="1798877"/>
            <a:ext cx="6551771" cy="42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200000"/>
              </a:lnSpc>
              <a:buFont typeface="+mj-lt"/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Inhaltspunkt</a:t>
            </a:r>
          </a:p>
        </p:txBody>
      </p:sp>
      <p:sp>
        <p:nvSpPr>
          <p:cNvPr id="5" name="Textplatzhalter 44">
            <a:extLst>
              <a:ext uri="{FF2B5EF4-FFF2-40B4-BE49-F238E27FC236}">
                <a16:creationId xmlns:a16="http://schemas.microsoft.com/office/drawing/2014/main" id="{F8309BCC-C7E7-8541-9588-9129992440D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63892" y="2020499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285A21F0-CEFA-5A82-D9D1-E264125A1E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76336" y="2275554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Seite X - X</a:t>
            </a:r>
          </a:p>
        </p:txBody>
      </p:sp>
      <p:sp>
        <p:nvSpPr>
          <p:cNvPr id="22" name="Textplatzhalter 24">
            <a:extLst>
              <a:ext uri="{FF2B5EF4-FFF2-40B4-BE49-F238E27FC236}">
                <a16:creationId xmlns:a16="http://schemas.microsoft.com/office/drawing/2014/main" id="{9A0978FB-91FD-7BD2-4D87-6867B865893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76336" y="2912658"/>
            <a:ext cx="6551771" cy="42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200000"/>
              </a:lnSpc>
              <a:buFont typeface="+mj-lt"/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Inhaltspunkt 2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358A6F6A-CF72-2FDD-4F47-AF192556E6D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176336" y="3389335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Seite X - X</a:t>
            </a:r>
          </a:p>
        </p:txBody>
      </p:sp>
      <p:sp>
        <p:nvSpPr>
          <p:cNvPr id="24" name="Textplatzhalter 24">
            <a:extLst>
              <a:ext uri="{FF2B5EF4-FFF2-40B4-BE49-F238E27FC236}">
                <a16:creationId xmlns:a16="http://schemas.microsoft.com/office/drawing/2014/main" id="{78689F26-869A-0EBB-AD5F-FCA54E7BD60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176336" y="4012688"/>
            <a:ext cx="6551771" cy="42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200000"/>
              </a:lnSpc>
              <a:buFont typeface="+mj-lt"/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Inhaltspunkt 3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DB0523B-8B07-41F3-A3F4-EAE7F9D5748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76336" y="4489365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Seite X - X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7C7F6ECC-E35F-9C4E-4E11-9F8BA498DC5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76336" y="5126468"/>
            <a:ext cx="6551771" cy="423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200000"/>
              </a:lnSpc>
              <a:buFont typeface="+mj-lt"/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Inhaltspunkt 4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7165BC28-A312-5106-0AA3-4274C63368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76336" y="5603145"/>
            <a:ext cx="2681885" cy="1864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Seite X - X</a:t>
            </a:r>
          </a:p>
        </p:txBody>
      </p:sp>
      <p:sp>
        <p:nvSpPr>
          <p:cNvPr id="7" name="Textplatzhalter 44">
            <a:extLst>
              <a:ext uri="{FF2B5EF4-FFF2-40B4-BE49-F238E27FC236}">
                <a16:creationId xmlns:a16="http://schemas.microsoft.com/office/drawing/2014/main" id="{4E9C52E2-31AB-AF42-94F5-B2AF099787D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463892" y="3121016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9" name="Textplatzhalter 44">
            <a:extLst>
              <a:ext uri="{FF2B5EF4-FFF2-40B4-BE49-F238E27FC236}">
                <a16:creationId xmlns:a16="http://schemas.microsoft.com/office/drawing/2014/main" id="{7F5DC71C-B152-A393-6BC2-7D717720DB9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463892" y="4237716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11" name="Textplatzhalter 44">
            <a:extLst>
              <a:ext uri="{FF2B5EF4-FFF2-40B4-BE49-F238E27FC236}">
                <a16:creationId xmlns:a16="http://schemas.microsoft.com/office/drawing/2014/main" id="{412E1C60-89B9-DD84-CBAE-A5E8E206ED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463892" y="5338233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04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5F7D513-C696-A5C8-612B-CA75DA95AF99}"/>
              </a:ext>
            </a:extLst>
          </p:cNvPr>
          <p:cNvSpPr/>
          <p:nvPr userDrawn="1"/>
        </p:nvSpPr>
        <p:spPr>
          <a:xfrm>
            <a:off x="4268400" y="5236"/>
            <a:ext cx="7923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77B15F-0B5E-828B-C4C1-16791018C4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69210" y="1778401"/>
            <a:ext cx="6714238" cy="5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067E11B-154E-0364-09BB-0CF4252214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9210" y="2880607"/>
            <a:ext cx="6714238" cy="5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C7CE17DB-8B11-4B1C-6308-A0149318B3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9210" y="3982813"/>
            <a:ext cx="6714238" cy="5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54" name="Textplatzhalter 5">
            <a:extLst>
              <a:ext uri="{FF2B5EF4-FFF2-40B4-BE49-F238E27FC236}">
                <a16:creationId xmlns:a16="http://schemas.microsoft.com/office/drawing/2014/main" id="{1D35E2E2-329E-7E2B-0282-BCCCFAA64A3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69210" y="5085020"/>
            <a:ext cx="6714238" cy="54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42571B5-ABFE-A593-6240-3B0787886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600" y="825138"/>
            <a:ext cx="3240000" cy="1500462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2800" u="sng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Zusammenfassung (Platzhaltertext)</a:t>
            </a:r>
          </a:p>
        </p:txBody>
      </p:sp>
      <p:sp>
        <p:nvSpPr>
          <p:cNvPr id="16" name="Textplatzhalter 44">
            <a:extLst>
              <a:ext uri="{FF2B5EF4-FFF2-40B4-BE49-F238E27FC236}">
                <a16:creationId xmlns:a16="http://schemas.microsoft.com/office/drawing/2014/main" id="{4292393B-450A-8B7A-A009-3202CA2A8A5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71605" y="1783730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17" name="Textplatzhalter 44">
            <a:extLst>
              <a:ext uri="{FF2B5EF4-FFF2-40B4-BE49-F238E27FC236}">
                <a16:creationId xmlns:a16="http://schemas.microsoft.com/office/drawing/2014/main" id="{71787DEA-0746-FD64-FFC2-9948B791DE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971605" y="2884247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18" name="Textplatzhalter 44">
            <a:extLst>
              <a:ext uri="{FF2B5EF4-FFF2-40B4-BE49-F238E27FC236}">
                <a16:creationId xmlns:a16="http://schemas.microsoft.com/office/drawing/2014/main" id="{C7FBF873-5793-5103-2DF1-8E10DD381E0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971605" y="4000947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  <p:sp>
        <p:nvSpPr>
          <p:cNvPr id="19" name="Textplatzhalter 44">
            <a:extLst>
              <a:ext uri="{FF2B5EF4-FFF2-40B4-BE49-F238E27FC236}">
                <a16:creationId xmlns:a16="http://schemas.microsoft.com/office/drawing/2014/main" id="{0D92F221-595A-A09E-067D-4974EC6CDE1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971605" y="5101464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ctr">
              <a:buNone/>
              <a:defRPr lang="de-DE" sz="1600" b="1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Nr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64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5F7D513-C696-A5C8-612B-CA75DA95AF99}"/>
              </a:ext>
            </a:extLst>
          </p:cNvPr>
          <p:cNvSpPr/>
          <p:nvPr userDrawn="1"/>
        </p:nvSpPr>
        <p:spPr>
          <a:xfrm>
            <a:off x="623598" y="1615669"/>
            <a:ext cx="3542766" cy="4166363"/>
          </a:xfrm>
          <a:prstGeom prst="rect">
            <a:avLst/>
          </a:prstGeom>
          <a:solidFill>
            <a:srgbClr val="E0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77B15F-0B5E-828B-C4C1-16791018C4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1278" y="1860905"/>
            <a:ext cx="2952321" cy="17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 1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42571B5-ABFE-A593-6240-3B0787886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825138"/>
            <a:ext cx="11153597" cy="411479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2800" u="sng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Zusammenfassung (Platzhaltertext)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84660547-F1DD-9622-C8D3-94EB9F652E25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911278" y="2142362"/>
            <a:ext cx="2952321" cy="335091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6FEE5ED-3A85-6CBF-CAE3-890AF41CD802}"/>
              </a:ext>
            </a:extLst>
          </p:cNvPr>
          <p:cNvSpPr/>
          <p:nvPr userDrawn="1"/>
        </p:nvSpPr>
        <p:spPr>
          <a:xfrm>
            <a:off x="8234431" y="1615669"/>
            <a:ext cx="3542766" cy="4166363"/>
          </a:xfrm>
          <a:prstGeom prst="rect">
            <a:avLst/>
          </a:prstGeom>
          <a:solidFill>
            <a:srgbClr val="E0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2977591C-0119-C348-FF02-54C49CC425A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522111" y="1860905"/>
            <a:ext cx="2952321" cy="17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 1</a:t>
            </a:r>
          </a:p>
        </p:txBody>
      </p:sp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8DE88EFE-E8E5-D309-34F0-E6D71DF11C6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522111" y="2142362"/>
            <a:ext cx="2952321" cy="335091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DA0BEF3-8FC6-5E88-5EF8-6DFC3BFC43EC}"/>
              </a:ext>
            </a:extLst>
          </p:cNvPr>
          <p:cNvSpPr/>
          <p:nvPr userDrawn="1"/>
        </p:nvSpPr>
        <p:spPr>
          <a:xfrm>
            <a:off x="4454044" y="1615669"/>
            <a:ext cx="3542766" cy="4166363"/>
          </a:xfrm>
          <a:prstGeom prst="rect">
            <a:avLst/>
          </a:prstGeom>
          <a:solidFill>
            <a:srgbClr val="E0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48B8780C-92AE-CBC7-C953-1C42A70C3BB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41724" y="1860905"/>
            <a:ext cx="2952321" cy="17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 1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121BC958-50B0-367E-6BEC-2B982606F6C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4741724" y="2142362"/>
            <a:ext cx="2952321" cy="335091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buSzPct val="70000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Fußzeilenplatzhalter 21">
            <a:extLst>
              <a:ext uri="{FF2B5EF4-FFF2-40B4-BE49-F238E27FC236}">
                <a16:creationId xmlns:a16="http://schemas.microsoft.com/office/drawing/2014/main" id="{557DB188-F689-B639-2AAC-85979CEB24CE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>
          <a:xfrm>
            <a:off x="10577513" y="6501783"/>
            <a:ext cx="653761" cy="117307"/>
          </a:xfrm>
        </p:spPr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00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809960E-458A-8467-FB52-8FAA8171A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801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42571B5-ABFE-A593-6240-3B0787886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9" y="825138"/>
            <a:ext cx="11153597" cy="411479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2800" u="sng" kern="1200" dirty="0">
                <a:solidFill>
                  <a:srgbClr val="333E4E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Zusammenfassung (Platzhaltertext)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A38AB96A-7FAC-229E-F6C1-61D0376C019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4296" y="2525757"/>
            <a:ext cx="10912898" cy="504000"/>
          </a:xfrm>
          <a:prstGeom prst="rect">
            <a:avLst/>
          </a:prstGeom>
          <a:solidFill>
            <a:srgbClr val="E0E2E7"/>
          </a:solidFill>
        </p:spPr>
        <p:txBody>
          <a:bodyPr lIns="648000" tIns="0" rIns="0" bIns="0" anchor="ctr" anchorCtr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6186944-6D9A-5577-BF9B-6686B28FE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4296" y="3424499"/>
            <a:ext cx="10912898" cy="504000"/>
          </a:xfrm>
          <a:prstGeom prst="rect">
            <a:avLst/>
          </a:prstGeom>
          <a:solidFill>
            <a:srgbClr val="E0E2E7"/>
          </a:solidFill>
        </p:spPr>
        <p:txBody>
          <a:bodyPr lIns="648000" tIns="0" rIns="0" bIns="0" anchor="ctr" anchorCtr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E525CE47-F139-DD63-3FCC-599F820C86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4296" y="4323241"/>
            <a:ext cx="10912898" cy="504000"/>
          </a:xfrm>
          <a:prstGeom prst="rect">
            <a:avLst/>
          </a:prstGeom>
          <a:solidFill>
            <a:srgbClr val="E0E2E7"/>
          </a:solidFill>
        </p:spPr>
        <p:txBody>
          <a:bodyPr lIns="648000" tIns="0" rIns="0" bIns="0" anchor="ctr" anchorCtr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D4715FF4-771E-0F15-404B-FF2C3FECB2D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4296" y="5221984"/>
            <a:ext cx="10912898" cy="504000"/>
          </a:xfrm>
          <a:prstGeom prst="rect">
            <a:avLst/>
          </a:prstGeom>
          <a:solidFill>
            <a:srgbClr val="E0E2E7"/>
          </a:solidFill>
        </p:spPr>
        <p:txBody>
          <a:bodyPr lIns="648000" tIns="0" rIns="0" bIns="0" anchor="ctr" anchorCtr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9932A414-4F7E-4A5E-9E9A-EF6A3967BD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4296" y="1627015"/>
            <a:ext cx="10912898" cy="504000"/>
          </a:xfrm>
          <a:prstGeom prst="rect">
            <a:avLst/>
          </a:prstGeom>
          <a:solidFill>
            <a:srgbClr val="E0E2E7"/>
          </a:solidFill>
        </p:spPr>
        <p:txBody>
          <a:bodyPr lIns="648000" tIns="0" rIns="0" bIns="0" anchor="ctr" anchorCtr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Headline</a:t>
            </a:r>
          </a:p>
        </p:txBody>
      </p:sp>
      <p:sp>
        <p:nvSpPr>
          <p:cNvPr id="23" name="Textplatzhalter 44">
            <a:extLst>
              <a:ext uri="{FF2B5EF4-FFF2-40B4-BE49-F238E27FC236}">
                <a16:creationId xmlns:a16="http://schemas.microsoft.com/office/drawing/2014/main" id="{81F0A100-E1BB-472F-DBAF-55AECC77AF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 rot="2598883">
            <a:off x="590696" y="1605415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de-DE" sz="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44">
            <a:extLst>
              <a:ext uri="{FF2B5EF4-FFF2-40B4-BE49-F238E27FC236}">
                <a16:creationId xmlns:a16="http://schemas.microsoft.com/office/drawing/2014/main" id="{F915EA3F-1388-A42F-3AC7-4334A21B56B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 rot="2598883">
            <a:off x="590696" y="2492921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de-DE" sz="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44">
            <a:extLst>
              <a:ext uri="{FF2B5EF4-FFF2-40B4-BE49-F238E27FC236}">
                <a16:creationId xmlns:a16="http://schemas.microsoft.com/office/drawing/2014/main" id="{5A0DE7A9-E631-89B4-4E85-08327C88399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 rot="2598883">
            <a:off x="590697" y="3414045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de-DE" sz="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44">
            <a:extLst>
              <a:ext uri="{FF2B5EF4-FFF2-40B4-BE49-F238E27FC236}">
                <a16:creationId xmlns:a16="http://schemas.microsoft.com/office/drawing/2014/main" id="{CC728FF8-0A2E-D74F-2A17-B2A24AE92BA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 rot="2598883">
            <a:off x="590697" y="4301549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de-DE" sz="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44">
            <a:extLst>
              <a:ext uri="{FF2B5EF4-FFF2-40B4-BE49-F238E27FC236}">
                <a16:creationId xmlns:a16="http://schemas.microsoft.com/office/drawing/2014/main" id="{4A850D2C-4DD2-8DE7-0851-D2628B610A0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rot="2598883">
            <a:off x="590698" y="5202502"/>
            <a:ext cx="547200" cy="547200"/>
          </a:xfrm>
          <a:prstGeom prst="teardrop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de-DE" sz="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21">
            <a:extLst>
              <a:ext uri="{FF2B5EF4-FFF2-40B4-BE49-F238E27FC236}">
                <a16:creationId xmlns:a16="http://schemas.microsoft.com/office/drawing/2014/main" id="{43FA767D-4C0E-EB0B-830E-C58150D8B9F5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>
          <a:xfrm>
            <a:off x="10529888" y="6501783"/>
            <a:ext cx="701386" cy="117307"/>
          </a:xfrm>
        </p:spPr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51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einspalti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3962" y="845529"/>
            <a:ext cx="683948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2B8EF9BB-134C-AA53-ED28-26FCE8B74E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43962" y="3071493"/>
            <a:ext cx="683948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CCB96313-4FB7-E6CD-4FEF-680A22C38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3240000" cy="3015016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Aufzählung einspaltig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068F290-959C-A1F1-BB8A-D428DA1CA51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643962" y="1380774"/>
            <a:ext cx="6839486" cy="137839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F9B57F9-3BF5-1D5B-929A-591307DA329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43962" y="3584043"/>
            <a:ext cx="6839486" cy="137839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308828-B0AE-9C96-F576-B11C0B489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59C486-FF14-BE1C-7DEB-8452ACAEAD23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0516165-239A-D4EA-BA78-E5BAA62554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</p:spTree>
    <p:extLst>
      <p:ext uri="{BB962C8B-B14F-4D97-AF65-F5344CB8AC3E}">
        <p14:creationId xmlns:p14="http://schemas.microsoft.com/office/powerpoint/2010/main" val="31134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einspalti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99BC0F6C-2E4F-4D28-4B04-6C16A7B14082}"/>
              </a:ext>
            </a:extLst>
          </p:cNvPr>
          <p:cNvSpPr/>
          <p:nvPr userDrawn="1"/>
        </p:nvSpPr>
        <p:spPr>
          <a:xfrm>
            <a:off x="0" y="0"/>
            <a:ext cx="4268400" cy="6858000"/>
          </a:xfrm>
          <a:prstGeom prst="rect">
            <a:avLst/>
          </a:prstGeom>
          <a:solidFill>
            <a:srgbClr val="E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25072FB5-5E28-9134-84A2-95C04ED68E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3962" y="845529"/>
            <a:ext cx="683948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2B8EF9BB-134C-AA53-ED28-26FCE8B74E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43962" y="3071493"/>
            <a:ext cx="6839486" cy="207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3" name="Titel 10">
            <a:extLst>
              <a:ext uri="{FF2B5EF4-FFF2-40B4-BE49-F238E27FC236}">
                <a16:creationId xmlns:a16="http://schemas.microsoft.com/office/drawing/2014/main" id="{CCB96313-4FB7-E6CD-4FEF-680A22C38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705337"/>
            <a:ext cx="3240000" cy="1968061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800" b="0" i="0" u="sng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Aufzählung einspaltig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068F290-959C-A1F1-BB8A-D428DA1CA51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643962" y="1380774"/>
            <a:ext cx="6839486" cy="137839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F9B57F9-3BF5-1D5B-929A-591307DA329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43962" y="3584043"/>
            <a:ext cx="6839486" cy="137839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70000"/>
              <a:buFont typeface="Wingdings" pitchFamily="2" charset="2"/>
              <a:buChar char="§"/>
              <a:defRPr sz="1400"/>
            </a:lvl1pPr>
            <a:lvl2pPr marL="685800" indent="-228600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 sz="1400"/>
            </a:lvl2pPr>
            <a:lvl3pPr>
              <a:buClr>
                <a:schemeClr val="bg2"/>
              </a:buClr>
              <a:buSzPct val="70000"/>
              <a:defRPr sz="1400"/>
            </a:lvl3pPr>
            <a:lvl4pPr>
              <a:buClr>
                <a:schemeClr val="bg2"/>
              </a:buClr>
              <a:buSzPct val="70000"/>
              <a:defRPr sz="1400"/>
            </a:lvl4pPr>
            <a:lvl5pPr>
              <a:buClr>
                <a:schemeClr val="bg2"/>
              </a:buClr>
              <a:buSzPct val="70000"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308828-B0AE-9C96-F576-B11C0B489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D7AA8E-8174-3EAE-9BF6-5C3C6DBD51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688" y="4190872"/>
            <a:ext cx="2547712" cy="19107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246EC9-0DD4-DA9F-78E4-18C4ECB377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-6980" y="3071493"/>
            <a:ext cx="2375453" cy="237545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CC23F4-34EB-539F-B2AA-A1995BB7114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D544D6A-1635-D5B6-ECC2-5C2E26B558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99" y="434110"/>
            <a:ext cx="3240000" cy="156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lang="de-DE" sz="1100" b="1" i="0" kern="1200" cap="all" spc="3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Thema, Dachzeile</a:t>
            </a:r>
          </a:p>
        </p:txBody>
      </p:sp>
    </p:spTree>
    <p:extLst>
      <p:ext uri="{BB962C8B-B14F-4D97-AF65-F5344CB8AC3E}">
        <p14:creationId xmlns:p14="http://schemas.microsoft.com/office/powerpoint/2010/main" val="386168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F73E64D-F5BE-46A3-AFBE-A2243CE68411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626085" y="6235609"/>
            <a:ext cx="834110" cy="370063"/>
          </a:xfrm>
          <a:prstGeom prst="rect">
            <a:avLst/>
          </a:prstGeom>
        </p:spPr>
      </p:pic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7DD532F2-DBF8-1400-C2CE-F0062A26F5B0}"/>
              </a:ext>
            </a:extLst>
          </p:cNvPr>
          <p:cNvSpPr txBox="1">
            <a:spLocks/>
          </p:cNvSpPr>
          <p:nvPr userDrawn="1"/>
        </p:nvSpPr>
        <p:spPr>
          <a:xfrm>
            <a:off x="11163299" y="6519511"/>
            <a:ext cx="45719" cy="818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de-DE" sz="600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|</a:t>
            </a:r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4D57108A-3EF4-0041-0001-3A0494D62164}"/>
              </a:ext>
            </a:extLst>
          </p:cNvPr>
          <p:cNvSpPr txBox="1">
            <a:spLocks/>
          </p:cNvSpPr>
          <p:nvPr userDrawn="1"/>
        </p:nvSpPr>
        <p:spPr>
          <a:xfrm>
            <a:off x="11229350" y="6526217"/>
            <a:ext cx="257175" cy="6844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de-DE" sz="600" b="0" i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© GVB</a:t>
            </a:r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411611DA-9C6D-3700-3E74-50888DF49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39413" y="6501783"/>
            <a:ext cx="675235" cy="11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19.04.2024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6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11" r:id="rId2"/>
    <p:sldLayoutId id="2147484046" r:id="rId3"/>
    <p:sldLayoutId id="2147484050" r:id="rId4"/>
    <p:sldLayoutId id="2147484013" r:id="rId5"/>
    <p:sldLayoutId id="2147484051" r:id="rId6"/>
    <p:sldLayoutId id="2147484052" r:id="rId7"/>
    <p:sldLayoutId id="2147484041" r:id="rId8"/>
    <p:sldLayoutId id="2147484014" r:id="rId9"/>
    <p:sldLayoutId id="2147484015" r:id="rId10"/>
    <p:sldLayoutId id="2147484042" r:id="rId11"/>
    <p:sldLayoutId id="2147484016" r:id="rId12"/>
    <p:sldLayoutId id="2147484043" r:id="rId13"/>
    <p:sldLayoutId id="2147484017" r:id="rId14"/>
    <p:sldLayoutId id="2147484018" r:id="rId15"/>
    <p:sldLayoutId id="2147484019" r:id="rId16"/>
    <p:sldLayoutId id="2147484020" r:id="rId17"/>
    <p:sldLayoutId id="2147484055" r:id="rId18"/>
    <p:sldLayoutId id="2147484021" r:id="rId19"/>
    <p:sldLayoutId id="2147484022" r:id="rId20"/>
    <p:sldLayoutId id="2147484023" r:id="rId21"/>
    <p:sldLayoutId id="2147484024" r:id="rId22"/>
    <p:sldLayoutId id="2147484025" r:id="rId23"/>
    <p:sldLayoutId id="2147484047" r:id="rId24"/>
    <p:sldLayoutId id="2147484045" r:id="rId25"/>
    <p:sldLayoutId id="2147484032" r:id="rId26"/>
    <p:sldLayoutId id="2147484038" r:id="rId27"/>
    <p:sldLayoutId id="2147484028" r:id="rId28"/>
    <p:sldLayoutId id="2147484029" r:id="rId29"/>
    <p:sldLayoutId id="2147484026" r:id="rId30"/>
    <p:sldLayoutId id="2147484027" r:id="rId31"/>
    <p:sldLayoutId id="2147484056" r:id="rId32"/>
    <p:sldLayoutId id="2147484030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dirty="0">
          <a:solidFill>
            <a:srgbClr val="706F6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Usedlmair-Wolff@gv-bayern.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E7C56-02AF-68E5-7E30-B52A6D78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8" y="705338"/>
            <a:ext cx="10859849" cy="520148"/>
          </a:xfrm>
        </p:spPr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Wer arbeitet beim Genossenschaftsverband Bayern e.V.?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708313E-3F3B-A21B-E1FB-80C54FA52C22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/>
        <p:txBody>
          <a:bodyPr/>
          <a:lstStyle/>
          <a:p>
            <a:r>
              <a:rPr lang="de-DE"/>
              <a:t>19.04.2024</a:t>
            </a:r>
            <a:endParaRPr lang="de-DE" dirty="0"/>
          </a:p>
        </p:txBody>
      </p:sp>
      <p:pic>
        <p:nvPicPr>
          <p:cNvPr id="6" name="Bildplatzhalter 11">
            <a:extLst>
              <a:ext uri="{FF2B5EF4-FFF2-40B4-BE49-F238E27FC236}">
                <a16:creationId xmlns:a16="http://schemas.microsoft.com/office/drawing/2014/main" id="{D285DB47-AB49-03F3-D8E8-91128C4D3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7" b="18307"/>
          <a:stretch/>
        </p:blipFill>
        <p:spPr>
          <a:xfrm>
            <a:off x="53828" y="1378559"/>
            <a:ext cx="12084343" cy="41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FFD08D34-7279-FF15-FAC4-CB38182C4EC8}"/>
              </a:ext>
            </a:extLst>
          </p:cNvPr>
          <p:cNvGraphicFramePr>
            <a:graphicFrameLocks/>
          </p:cNvGraphicFramePr>
          <p:nvPr/>
        </p:nvGraphicFramePr>
        <p:xfrm>
          <a:off x="4147430" y="1154249"/>
          <a:ext cx="8678654" cy="540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F63BEEE-8DEE-6D94-E306-B797B4DA8290}"/>
              </a:ext>
            </a:extLst>
          </p:cNvPr>
          <p:cNvSpPr txBox="1">
            <a:spLocks noChangeAspect="1"/>
          </p:cNvSpPr>
          <p:nvPr/>
        </p:nvSpPr>
        <p:spPr>
          <a:xfrm>
            <a:off x="163763" y="4026806"/>
            <a:ext cx="2035662" cy="701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6000" b="1" spc="-300" dirty="0">
                <a:gradFill flip="none" rotWithShape="1">
                  <a:gsLst>
                    <a:gs pos="30000">
                      <a:srgbClr val="005CA9"/>
                    </a:gs>
                    <a:gs pos="100000">
                      <a:srgbClr val="0092D2"/>
                    </a:gs>
                  </a:gsLst>
                  <a:lin ang="0" scaled="1"/>
                  <a:tileRect/>
                </a:gradFill>
                <a:latin typeface="PT Mono" panose="02060509020205020204" pitchFamily="49" charset="77"/>
                <a:cs typeface="Arial"/>
              </a:rPr>
              <a:t>50.000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A64542-CCB9-514B-3AD0-5BC753C27ABF}"/>
              </a:ext>
            </a:extLst>
          </p:cNvPr>
          <p:cNvSpPr txBox="1">
            <a:spLocks noChangeAspect="1"/>
          </p:cNvSpPr>
          <p:nvPr/>
        </p:nvSpPr>
        <p:spPr>
          <a:xfrm>
            <a:off x="4291259" y="823691"/>
            <a:ext cx="1007723" cy="7884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7000" b="1" spc="-300" dirty="0">
                <a:gradFill flip="none" rotWithShape="1">
                  <a:gsLst>
                    <a:gs pos="30000">
                      <a:srgbClr val="005CA9"/>
                    </a:gs>
                    <a:gs pos="100000">
                      <a:srgbClr val="0092D2"/>
                    </a:gs>
                  </a:gsLst>
                  <a:lin ang="0" scaled="1"/>
                  <a:tileRect/>
                </a:gradFill>
                <a:latin typeface="PT Mono" panose="02060509020205020204" pitchFamily="49" charset="77"/>
                <a:cs typeface="Arial"/>
              </a:rPr>
              <a:t>2,9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B74320-782C-90A8-2106-EB69581A605F}"/>
              </a:ext>
            </a:extLst>
          </p:cNvPr>
          <p:cNvSpPr txBox="1">
            <a:spLocks noChangeAspect="1"/>
          </p:cNvSpPr>
          <p:nvPr/>
        </p:nvSpPr>
        <p:spPr>
          <a:xfrm>
            <a:off x="243780" y="3935377"/>
            <a:ext cx="706813" cy="1918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lang="de-DE" sz="1300" dirty="0">
                <a:gradFill flip="none" rotWithShape="1">
                  <a:gsLst>
                    <a:gs pos="0">
                      <a:srgbClr val="0056A6"/>
                    </a:gs>
                    <a:gs pos="99000">
                      <a:srgbClr val="009FE3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rund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05BA25-D8CB-F4FC-DD41-BAA66B35B935}"/>
              </a:ext>
            </a:extLst>
          </p:cNvPr>
          <p:cNvSpPr txBox="1">
            <a:spLocks noChangeAspect="1"/>
          </p:cNvSpPr>
          <p:nvPr/>
        </p:nvSpPr>
        <p:spPr>
          <a:xfrm>
            <a:off x="190377" y="1624096"/>
            <a:ext cx="2035662" cy="701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6000" b="1" spc="-300" dirty="0">
                <a:solidFill>
                  <a:schemeClr val="bg2"/>
                </a:solidFill>
                <a:latin typeface="PT Mono" panose="02060509020205020204" pitchFamily="49" charset="77"/>
                <a:cs typeface="Arial"/>
              </a:rPr>
              <a:t>1.200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1893AF-DE0A-F41A-76E5-2384E1075BDD}"/>
              </a:ext>
            </a:extLst>
          </p:cNvPr>
          <p:cNvSpPr txBox="1">
            <a:spLocks noChangeAspect="1"/>
          </p:cNvSpPr>
          <p:nvPr/>
        </p:nvSpPr>
        <p:spPr>
          <a:xfrm>
            <a:off x="304120" y="1436014"/>
            <a:ext cx="706813" cy="1918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lang="de-DE" sz="1300" dirty="0">
                <a:gradFill flip="none" rotWithShape="1">
                  <a:gsLst>
                    <a:gs pos="0">
                      <a:srgbClr val="0056A6"/>
                    </a:gs>
                    <a:gs pos="99000">
                      <a:srgbClr val="009FE3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ca.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37FAD5-E297-F464-7908-264E101D1F91}"/>
              </a:ext>
            </a:extLst>
          </p:cNvPr>
          <p:cNvGrpSpPr>
            <a:grpSpLocks noChangeAspect="1"/>
          </p:cNvGrpSpPr>
          <p:nvPr/>
        </p:nvGrpSpPr>
        <p:grpSpPr>
          <a:xfrm>
            <a:off x="2573033" y="1458700"/>
            <a:ext cx="947405" cy="821246"/>
            <a:chOff x="1464380" y="1773810"/>
            <a:chExt cx="1152079" cy="1067810"/>
          </a:xfrm>
        </p:grpSpPr>
        <p:sp>
          <p:nvSpPr>
            <p:cNvPr id="10" name="Oval 46">
              <a:extLst>
                <a:ext uri="{FF2B5EF4-FFF2-40B4-BE49-F238E27FC236}">
                  <a16:creationId xmlns:a16="http://schemas.microsoft.com/office/drawing/2014/main" id="{9DE3E367-C6F8-78E2-3C2C-7B65C3CDE37A}"/>
                </a:ext>
              </a:extLst>
            </p:cNvPr>
            <p:cNvSpPr/>
            <p:nvPr/>
          </p:nvSpPr>
          <p:spPr>
            <a:xfrm>
              <a:off x="1464380" y="1884567"/>
              <a:ext cx="507215" cy="507215"/>
            </a:xfrm>
            <a:prstGeom prst="ellipse">
              <a:avLst/>
            </a:prstGeom>
            <a:solidFill>
              <a:srgbClr val="1539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934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4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val 45">
              <a:extLst>
                <a:ext uri="{FF2B5EF4-FFF2-40B4-BE49-F238E27FC236}">
                  <a16:creationId xmlns:a16="http://schemas.microsoft.com/office/drawing/2014/main" id="{D2E88847-246C-5A02-86B7-575471ED5E32}"/>
                </a:ext>
              </a:extLst>
            </p:cNvPr>
            <p:cNvSpPr/>
            <p:nvPr/>
          </p:nvSpPr>
          <p:spPr>
            <a:xfrm>
              <a:off x="1635740" y="2225552"/>
              <a:ext cx="616068" cy="616068"/>
            </a:xfrm>
            <a:prstGeom prst="ellipse">
              <a:avLst/>
            </a:prstGeom>
            <a:solidFill>
              <a:srgbClr val="FF7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934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4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0FEFE7A-FE0A-7CB2-7C4A-57C8CBAF1452}"/>
                </a:ext>
              </a:extLst>
            </p:cNvPr>
            <p:cNvSpPr/>
            <p:nvPr/>
          </p:nvSpPr>
          <p:spPr>
            <a:xfrm>
              <a:off x="1800234" y="1773810"/>
              <a:ext cx="816225" cy="816225"/>
            </a:xfrm>
            <a:prstGeom prst="ellipse">
              <a:avLst/>
            </a:prstGeom>
            <a:solidFill>
              <a:srgbClr val="009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934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37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eG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77F303A-1F10-C71F-2F9B-38C292CA422B}"/>
              </a:ext>
            </a:extLst>
          </p:cNvPr>
          <p:cNvGrpSpPr>
            <a:grpSpLocks noChangeAspect="1"/>
          </p:cNvGrpSpPr>
          <p:nvPr/>
        </p:nvGrpSpPr>
        <p:grpSpPr>
          <a:xfrm>
            <a:off x="2879718" y="3944566"/>
            <a:ext cx="1070933" cy="866367"/>
            <a:chOff x="7648961" y="731016"/>
            <a:chExt cx="2058675" cy="166543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120CD0C-37FA-859F-2D4E-AD12AB6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65513" y="1131739"/>
              <a:ext cx="642123" cy="715509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B6399E4-582D-FE29-E7B7-B4ABD5AF0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57236" y="731016"/>
              <a:ext cx="642123" cy="715509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9C7F35A-08EC-CB8A-00E0-B1AA9FA2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57237" y="1570864"/>
              <a:ext cx="642123" cy="825587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66D4E20-8571-2E59-41C6-8B06C0AA4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48961" y="1131739"/>
              <a:ext cx="642123" cy="715509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A038B4D-5E0D-0B57-B3B6-F57AED39DD41}"/>
              </a:ext>
            </a:extLst>
          </p:cNvPr>
          <p:cNvGrpSpPr>
            <a:grpSpLocks noChangeAspect="1"/>
          </p:cNvGrpSpPr>
          <p:nvPr/>
        </p:nvGrpSpPr>
        <p:grpSpPr>
          <a:xfrm>
            <a:off x="6178250" y="823691"/>
            <a:ext cx="796654" cy="748707"/>
            <a:chOff x="5368803" y="797454"/>
            <a:chExt cx="1986241" cy="1866701"/>
          </a:xfrm>
        </p:grpSpPr>
        <p:sp>
          <p:nvSpPr>
            <p:cNvPr id="19" name="Diagonal liegende Ecken des Rechtecks abrunden 29">
              <a:extLst>
                <a:ext uri="{FF2B5EF4-FFF2-40B4-BE49-F238E27FC236}">
                  <a16:creationId xmlns:a16="http://schemas.microsoft.com/office/drawing/2014/main" id="{01B3F6FA-7ADD-B38E-5ED4-3E4DA22A1AC4}"/>
                </a:ext>
              </a:extLst>
            </p:cNvPr>
            <p:cNvSpPr/>
            <p:nvPr/>
          </p:nvSpPr>
          <p:spPr>
            <a:xfrm>
              <a:off x="5368803" y="1607485"/>
              <a:ext cx="1526809" cy="1056670"/>
            </a:xfrm>
            <a:prstGeom prst="round2DiagRect">
              <a:avLst>
                <a:gd name="adj1" fmla="val 35004"/>
                <a:gd name="adj2" fmla="val 0"/>
              </a:avLst>
            </a:prstGeom>
            <a:solidFill>
              <a:srgbClr val="FF7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934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4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BBB722E-414F-8EC6-8431-35C970D1D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3041" y="797454"/>
              <a:ext cx="1672003" cy="1672003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4AF671F-1D1D-9728-664E-4473128FE310}"/>
              </a:ext>
            </a:extLst>
          </p:cNvPr>
          <p:cNvSpPr txBox="1">
            <a:spLocks noChangeAspect="1"/>
          </p:cNvSpPr>
          <p:nvPr/>
        </p:nvSpPr>
        <p:spPr>
          <a:xfrm>
            <a:off x="221106" y="2606485"/>
            <a:ext cx="3434535" cy="114114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20"/>
              </a:lnSpc>
              <a:spcBef>
                <a:spcPts val="1000"/>
              </a:spcBef>
            </a:pPr>
            <a:r>
              <a:rPr lang="de-DE" sz="1200" dirty="0">
                <a:solidFill>
                  <a:srgbClr val="323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genossenschaftliche Unternehmen gibt es in Bayern – darunter ca. 180  Volksbanken und Raiffeisenbanken und viele weitere genossenschaftliche Waren- und Dienstleistungsunternehmen</a:t>
            </a:r>
            <a:br>
              <a:rPr lang="de-DE" sz="1200" dirty="0">
                <a:solidFill>
                  <a:srgbClr val="323E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323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 Molkereien oder im Energiesektor)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AA21A8-9899-A48C-0A96-4DB0A4B2C9A7}"/>
              </a:ext>
            </a:extLst>
          </p:cNvPr>
          <p:cNvSpPr txBox="1">
            <a:spLocks noChangeAspect="1"/>
          </p:cNvSpPr>
          <p:nvPr/>
        </p:nvSpPr>
        <p:spPr>
          <a:xfrm>
            <a:off x="4291259" y="2123467"/>
            <a:ext cx="2289690" cy="75642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20"/>
              </a:lnSpc>
              <a:spcBef>
                <a:spcPts val="1000"/>
              </a:spcBef>
            </a:pPr>
            <a:r>
              <a:rPr lang="de-DE" sz="1200" dirty="0">
                <a:solidFill>
                  <a:srgbClr val="323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Bayern sind Mitglied einer Genossenschaft. Das ist rein rechnerisch jeder vierte Einwohner des Freistaats.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728A779-4116-AB11-561F-FA13F98EFAB5}"/>
              </a:ext>
            </a:extLst>
          </p:cNvPr>
          <p:cNvSpPr txBox="1">
            <a:spLocks noChangeAspect="1"/>
          </p:cNvSpPr>
          <p:nvPr/>
        </p:nvSpPr>
        <p:spPr>
          <a:xfrm>
            <a:off x="163762" y="5085320"/>
            <a:ext cx="2302072" cy="9487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20"/>
              </a:lnSpc>
              <a:spcBef>
                <a:spcPts val="1000"/>
              </a:spcBef>
            </a:pPr>
            <a:r>
              <a:rPr lang="de-DE" sz="1200" dirty="0">
                <a:solidFill>
                  <a:srgbClr val="323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Mitarbeiterinnen und Mitarbeiter sind bei den bayerischen Genossenschaften beschäftigt.                                       </a:t>
            </a:r>
            <a:r>
              <a:rPr lang="de-DE" sz="1200" b="1" dirty="0">
                <a:solidFill>
                  <a:srgbClr val="323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 circa 500 Mitarbeitende im GVB.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1244027-CC60-FF64-3A0D-87EC9CA6E08F}"/>
              </a:ext>
            </a:extLst>
          </p:cNvPr>
          <p:cNvSpPr txBox="1"/>
          <p:nvPr/>
        </p:nvSpPr>
        <p:spPr>
          <a:xfrm>
            <a:off x="221106" y="515363"/>
            <a:ext cx="609600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cap="all" spc="3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VIELFÄLTIG</a:t>
            </a:r>
            <a:endParaRPr kumimoji="0" lang="de-DE" sz="1100" b="1" i="0" u="none" strike="noStrike" kern="1200" cap="all" spc="30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4" grpId="0"/>
      <p:bldP spid="5" grpId="0"/>
      <p:bldP spid="6" grpId="0"/>
      <p:bldP spid="7" grpId="0"/>
      <p:bldP spid="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C49C-6880-94A7-70C5-1FCAD734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1C276-A88E-BE40-B2BC-0433551D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46" y="776105"/>
            <a:ext cx="10944802" cy="527115"/>
          </a:xfrm>
        </p:spPr>
        <p:txBody>
          <a:bodyPr/>
          <a:lstStyle/>
          <a:p>
            <a:r>
              <a:rPr lang="de-DE" b="1" dirty="0">
                <a:solidFill>
                  <a:schemeClr val="bg2"/>
                </a:solidFill>
              </a:rPr>
              <a:t>Unsere Aufgaben beim GVB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57F15CD-5923-AD58-80FD-D0812AF4AAB2}"/>
              </a:ext>
            </a:extLst>
          </p:cNvPr>
          <p:cNvSpPr txBox="1"/>
          <p:nvPr/>
        </p:nvSpPr>
        <p:spPr>
          <a:xfrm>
            <a:off x="221106" y="515363"/>
            <a:ext cx="6096000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cap="all" spc="300" dirty="0">
                <a:solidFill>
                  <a:srgbClr val="FF7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vier Geschäftsfelder</a:t>
            </a:r>
            <a:endParaRPr kumimoji="0" lang="de-DE" sz="1100" b="1" i="0" u="none" strike="noStrike" kern="1200" cap="all" spc="300" normalizeH="0" baseline="0" noProof="0" dirty="0">
              <a:ln>
                <a:noFill/>
              </a:ln>
              <a:solidFill>
                <a:srgbClr val="FF7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E589379-718A-12FF-DF7D-C3D2745CCAB4}"/>
              </a:ext>
            </a:extLst>
          </p:cNvPr>
          <p:cNvSpPr txBox="1"/>
          <p:nvPr/>
        </p:nvSpPr>
        <p:spPr>
          <a:xfrm flipH="1">
            <a:off x="971548" y="1812723"/>
            <a:ext cx="9982201" cy="4320000"/>
          </a:xfrm>
          <a:custGeom>
            <a:avLst/>
            <a:gdLst>
              <a:gd name="connsiteX0" fmla="*/ 0 w 9982201"/>
              <a:gd name="connsiteY0" fmla="*/ 0 h 4320000"/>
              <a:gd name="connsiteX1" fmla="*/ 786832 w 9982201"/>
              <a:gd name="connsiteY1" fmla="*/ 0 h 4320000"/>
              <a:gd name="connsiteX2" fmla="*/ 1573665 w 9982201"/>
              <a:gd name="connsiteY2" fmla="*/ 0 h 4320000"/>
              <a:gd name="connsiteX3" fmla="*/ 2160853 w 9982201"/>
              <a:gd name="connsiteY3" fmla="*/ 0 h 4320000"/>
              <a:gd name="connsiteX4" fmla="*/ 2847863 w 9982201"/>
              <a:gd name="connsiteY4" fmla="*/ 0 h 4320000"/>
              <a:gd name="connsiteX5" fmla="*/ 3435052 w 9982201"/>
              <a:gd name="connsiteY5" fmla="*/ 0 h 4320000"/>
              <a:gd name="connsiteX6" fmla="*/ 4022240 w 9982201"/>
              <a:gd name="connsiteY6" fmla="*/ 0 h 4320000"/>
              <a:gd name="connsiteX7" fmla="*/ 4609428 w 9982201"/>
              <a:gd name="connsiteY7" fmla="*/ 0 h 4320000"/>
              <a:gd name="connsiteX8" fmla="*/ 4897150 w 9982201"/>
              <a:gd name="connsiteY8" fmla="*/ 0 h 4320000"/>
              <a:gd name="connsiteX9" fmla="*/ 5584161 w 9982201"/>
              <a:gd name="connsiteY9" fmla="*/ 0 h 4320000"/>
              <a:gd name="connsiteX10" fmla="*/ 5871883 w 9982201"/>
              <a:gd name="connsiteY10" fmla="*/ 0 h 4320000"/>
              <a:gd name="connsiteX11" fmla="*/ 6459071 w 9982201"/>
              <a:gd name="connsiteY11" fmla="*/ 0 h 4320000"/>
              <a:gd name="connsiteX12" fmla="*/ 7245904 w 9982201"/>
              <a:gd name="connsiteY12" fmla="*/ 0 h 4320000"/>
              <a:gd name="connsiteX13" fmla="*/ 8032736 w 9982201"/>
              <a:gd name="connsiteY13" fmla="*/ 0 h 4320000"/>
              <a:gd name="connsiteX14" fmla="*/ 8719746 w 9982201"/>
              <a:gd name="connsiteY14" fmla="*/ 0 h 4320000"/>
              <a:gd name="connsiteX15" fmla="*/ 9207112 w 9982201"/>
              <a:gd name="connsiteY15" fmla="*/ 0 h 4320000"/>
              <a:gd name="connsiteX16" fmla="*/ 9982201 w 9982201"/>
              <a:gd name="connsiteY16" fmla="*/ 0 h 4320000"/>
              <a:gd name="connsiteX17" fmla="*/ 9982201 w 9982201"/>
              <a:gd name="connsiteY17" fmla="*/ 496800 h 4320000"/>
              <a:gd name="connsiteX18" fmla="*/ 9982201 w 9982201"/>
              <a:gd name="connsiteY18" fmla="*/ 1036800 h 4320000"/>
              <a:gd name="connsiteX19" fmla="*/ 9982201 w 9982201"/>
              <a:gd name="connsiteY19" fmla="*/ 1533600 h 4320000"/>
              <a:gd name="connsiteX20" fmla="*/ 9982201 w 9982201"/>
              <a:gd name="connsiteY20" fmla="*/ 2160000 h 4320000"/>
              <a:gd name="connsiteX21" fmla="*/ 9982201 w 9982201"/>
              <a:gd name="connsiteY21" fmla="*/ 2613600 h 4320000"/>
              <a:gd name="connsiteX22" fmla="*/ 9982201 w 9982201"/>
              <a:gd name="connsiteY22" fmla="*/ 3240000 h 4320000"/>
              <a:gd name="connsiteX23" fmla="*/ 9982201 w 9982201"/>
              <a:gd name="connsiteY23" fmla="*/ 3693600 h 4320000"/>
              <a:gd name="connsiteX24" fmla="*/ 9982201 w 9982201"/>
              <a:gd name="connsiteY24" fmla="*/ 4320000 h 4320000"/>
              <a:gd name="connsiteX25" fmla="*/ 9195369 w 9982201"/>
              <a:gd name="connsiteY25" fmla="*/ 4320000 h 4320000"/>
              <a:gd name="connsiteX26" fmla="*/ 8708002 w 9982201"/>
              <a:gd name="connsiteY26" fmla="*/ 4320000 h 4320000"/>
              <a:gd name="connsiteX27" fmla="*/ 8020992 w 9982201"/>
              <a:gd name="connsiteY27" fmla="*/ 4320000 h 4320000"/>
              <a:gd name="connsiteX28" fmla="*/ 7733270 w 9982201"/>
              <a:gd name="connsiteY28" fmla="*/ 4320000 h 4320000"/>
              <a:gd name="connsiteX29" fmla="*/ 6946438 w 9982201"/>
              <a:gd name="connsiteY29" fmla="*/ 4320000 h 4320000"/>
              <a:gd name="connsiteX30" fmla="*/ 6459071 w 9982201"/>
              <a:gd name="connsiteY30" fmla="*/ 4320000 h 4320000"/>
              <a:gd name="connsiteX31" fmla="*/ 5871883 w 9982201"/>
              <a:gd name="connsiteY31" fmla="*/ 4320000 h 4320000"/>
              <a:gd name="connsiteX32" fmla="*/ 5484339 w 9982201"/>
              <a:gd name="connsiteY32" fmla="*/ 4320000 h 4320000"/>
              <a:gd name="connsiteX33" fmla="*/ 4797328 w 9982201"/>
              <a:gd name="connsiteY33" fmla="*/ 4320000 h 4320000"/>
              <a:gd name="connsiteX34" fmla="*/ 4010496 w 9982201"/>
              <a:gd name="connsiteY34" fmla="*/ 4320000 h 4320000"/>
              <a:gd name="connsiteX35" fmla="*/ 3523130 w 9982201"/>
              <a:gd name="connsiteY35" fmla="*/ 4320000 h 4320000"/>
              <a:gd name="connsiteX36" fmla="*/ 2736297 w 9982201"/>
              <a:gd name="connsiteY36" fmla="*/ 4320000 h 4320000"/>
              <a:gd name="connsiteX37" fmla="*/ 2149109 w 9982201"/>
              <a:gd name="connsiteY37" fmla="*/ 4320000 h 4320000"/>
              <a:gd name="connsiteX38" fmla="*/ 1362277 w 9982201"/>
              <a:gd name="connsiteY38" fmla="*/ 4320000 h 4320000"/>
              <a:gd name="connsiteX39" fmla="*/ 575445 w 9982201"/>
              <a:gd name="connsiteY39" fmla="*/ 4320000 h 4320000"/>
              <a:gd name="connsiteX40" fmla="*/ 0 w 9982201"/>
              <a:gd name="connsiteY40" fmla="*/ 4320000 h 4320000"/>
              <a:gd name="connsiteX41" fmla="*/ 0 w 9982201"/>
              <a:gd name="connsiteY41" fmla="*/ 3823200 h 4320000"/>
              <a:gd name="connsiteX42" fmla="*/ 0 w 9982201"/>
              <a:gd name="connsiteY42" fmla="*/ 3240000 h 4320000"/>
              <a:gd name="connsiteX43" fmla="*/ 0 w 9982201"/>
              <a:gd name="connsiteY43" fmla="*/ 2613600 h 4320000"/>
              <a:gd name="connsiteX44" fmla="*/ 0 w 9982201"/>
              <a:gd name="connsiteY44" fmla="*/ 2203200 h 4320000"/>
              <a:gd name="connsiteX45" fmla="*/ 0 w 9982201"/>
              <a:gd name="connsiteY45" fmla="*/ 1792800 h 4320000"/>
              <a:gd name="connsiteX46" fmla="*/ 0 w 9982201"/>
              <a:gd name="connsiteY46" fmla="*/ 1166400 h 4320000"/>
              <a:gd name="connsiteX47" fmla="*/ 0 w 9982201"/>
              <a:gd name="connsiteY47" fmla="*/ 669600 h 4320000"/>
              <a:gd name="connsiteX48" fmla="*/ 0 w 9982201"/>
              <a:gd name="connsiteY48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82201" h="4320000" fill="none" extrusionOk="0">
                <a:moveTo>
                  <a:pt x="0" y="0"/>
                </a:moveTo>
                <a:cubicBezTo>
                  <a:pt x="363671" y="-63765"/>
                  <a:pt x="596247" y="66138"/>
                  <a:pt x="786832" y="0"/>
                </a:cubicBezTo>
                <a:cubicBezTo>
                  <a:pt x="977417" y="-66138"/>
                  <a:pt x="1361617" y="5896"/>
                  <a:pt x="1573665" y="0"/>
                </a:cubicBezTo>
                <a:cubicBezTo>
                  <a:pt x="1785713" y="-5896"/>
                  <a:pt x="1987580" y="56093"/>
                  <a:pt x="2160853" y="0"/>
                </a:cubicBezTo>
                <a:cubicBezTo>
                  <a:pt x="2334126" y="-56093"/>
                  <a:pt x="2612911" y="4930"/>
                  <a:pt x="2847863" y="0"/>
                </a:cubicBezTo>
                <a:cubicBezTo>
                  <a:pt x="3082815" y="-4930"/>
                  <a:pt x="3282581" y="14642"/>
                  <a:pt x="3435052" y="0"/>
                </a:cubicBezTo>
                <a:cubicBezTo>
                  <a:pt x="3587523" y="-14642"/>
                  <a:pt x="3734526" y="32415"/>
                  <a:pt x="4022240" y="0"/>
                </a:cubicBezTo>
                <a:cubicBezTo>
                  <a:pt x="4309954" y="-32415"/>
                  <a:pt x="4433078" y="29430"/>
                  <a:pt x="4609428" y="0"/>
                </a:cubicBezTo>
                <a:cubicBezTo>
                  <a:pt x="4785778" y="-29430"/>
                  <a:pt x="4831866" y="26682"/>
                  <a:pt x="4897150" y="0"/>
                </a:cubicBezTo>
                <a:cubicBezTo>
                  <a:pt x="4962434" y="-26682"/>
                  <a:pt x="5415317" y="70432"/>
                  <a:pt x="5584161" y="0"/>
                </a:cubicBezTo>
                <a:cubicBezTo>
                  <a:pt x="5753005" y="-70432"/>
                  <a:pt x="5744153" y="10270"/>
                  <a:pt x="5871883" y="0"/>
                </a:cubicBezTo>
                <a:cubicBezTo>
                  <a:pt x="5999613" y="-10270"/>
                  <a:pt x="6261995" y="44978"/>
                  <a:pt x="6459071" y="0"/>
                </a:cubicBezTo>
                <a:cubicBezTo>
                  <a:pt x="6656147" y="-44978"/>
                  <a:pt x="6905559" y="33642"/>
                  <a:pt x="7245904" y="0"/>
                </a:cubicBezTo>
                <a:cubicBezTo>
                  <a:pt x="7586249" y="-33642"/>
                  <a:pt x="7691688" y="12774"/>
                  <a:pt x="8032736" y="0"/>
                </a:cubicBezTo>
                <a:cubicBezTo>
                  <a:pt x="8373784" y="-12774"/>
                  <a:pt x="8379218" y="20852"/>
                  <a:pt x="8719746" y="0"/>
                </a:cubicBezTo>
                <a:cubicBezTo>
                  <a:pt x="9060274" y="-20852"/>
                  <a:pt x="9002579" y="57484"/>
                  <a:pt x="9207112" y="0"/>
                </a:cubicBezTo>
                <a:cubicBezTo>
                  <a:pt x="9411645" y="-57484"/>
                  <a:pt x="9640610" y="88875"/>
                  <a:pt x="9982201" y="0"/>
                </a:cubicBezTo>
                <a:cubicBezTo>
                  <a:pt x="10005364" y="120177"/>
                  <a:pt x="9925038" y="269675"/>
                  <a:pt x="9982201" y="496800"/>
                </a:cubicBezTo>
                <a:cubicBezTo>
                  <a:pt x="10039364" y="723925"/>
                  <a:pt x="9948170" y="800591"/>
                  <a:pt x="9982201" y="1036800"/>
                </a:cubicBezTo>
                <a:cubicBezTo>
                  <a:pt x="10016232" y="1273009"/>
                  <a:pt x="9930254" y="1336364"/>
                  <a:pt x="9982201" y="1533600"/>
                </a:cubicBezTo>
                <a:cubicBezTo>
                  <a:pt x="10034148" y="1730836"/>
                  <a:pt x="9980668" y="1915617"/>
                  <a:pt x="9982201" y="2160000"/>
                </a:cubicBezTo>
                <a:cubicBezTo>
                  <a:pt x="9983734" y="2404383"/>
                  <a:pt x="9969776" y="2400580"/>
                  <a:pt x="9982201" y="2613600"/>
                </a:cubicBezTo>
                <a:cubicBezTo>
                  <a:pt x="9994626" y="2826620"/>
                  <a:pt x="9917842" y="3059895"/>
                  <a:pt x="9982201" y="3240000"/>
                </a:cubicBezTo>
                <a:cubicBezTo>
                  <a:pt x="10046560" y="3420105"/>
                  <a:pt x="9951351" y="3597819"/>
                  <a:pt x="9982201" y="3693600"/>
                </a:cubicBezTo>
                <a:cubicBezTo>
                  <a:pt x="10013051" y="3789381"/>
                  <a:pt x="9913615" y="4016847"/>
                  <a:pt x="9982201" y="4320000"/>
                </a:cubicBezTo>
                <a:cubicBezTo>
                  <a:pt x="9653846" y="4322880"/>
                  <a:pt x="9410324" y="4302017"/>
                  <a:pt x="9195369" y="4320000"/>
                </a:cubicBezTo>
                <a:cubicBezTo>
                  <a:pt x="8980414" y="4337983"/>
                  <a:pt x="8835351" y="4289069"/>
                  <a:pt x="8708002" y="4320000"/>
                </a:cubicBezTo>
                <a:cubicBezTo>
                  <a:pt x="8580653" y="4350931"/>
                  <a:pt x="8271312" y="4245911"/>
                  <a:pt x="8020992" y="4320000"/>
                </a:cubicBezTo>
                <a:cubicBezTo>
                  <a:pt x="7770672" y="4394089"/>
                  <a:pt x="7840907" y="4301039"/>
                  <a:pt x="7733270" y="4320000"/>
                </a:cubicBezTo>
                <a:cubicBezTo>
                  <a:pt x="7625633" y="4338961"/>
                  <a:pt x="7140531" y="4244017"/>
                  <a:pt x="6946438" y="4320000"/>
                </a:cubicBezTo>
                <a:cubicBezTo>
                  <a:pt x="6752345" y="4395983"/>
                  <a:pt x="6702418" y="4285529"/>
                  <a:pt x="6459071" y="4320000"/>
                </a:cubicBezTo>
                <a:cubicBezTo>
                  <a:pt x="6215724" y="4354471"/>
                  <a:pt x="6000702" y="4303974"/>
                  <a:pt x="5871883" y="4320000"/>
                </a:cubicBezTo>
                <a:cubicBezTo>
                  <a:pt x="5743064" y="4336026"/>
                  <a:pt x="5619317" y="4313976"/>
                  <a:pt x="5484339" y="4320000"/>
                </a:cubicBezTo>
                <a:cubicBezTo>
                  <a:pt x="5349361" y="4326024"/>
                  <a:pt x="5012128" y="4270965"/>
                  <a:pt x="4797328" y="4320000"/>
                </a:cubicBezTo>
                <a:cubicBezTo>
                  <a:pt x="4582528" y="4369035"/>
                  <a:pt x="4246682" y="4290608"/>
                  <a:pt x="4010496" y="4320000"/>
                </a:cubicBezTo>
                <a:cubicBezTo>
                  <a:pt x="3774310" y="4349392"/>
                  <a:pt x="3766077" y="4286347"/>
                  <a:pt x="3523130" y="4320000"/>
                </a:cubicBezTo>
                <a:cubicBezTo>
                  <a:pt x="3280183" y="4353653"/>
                  <a:pt x="3088258" y="4280207"/>
                  <a:pt x="2736297" y="4320000"/>
                </a:cubicBezTo>
                <a:cubicBezTo>
                  <a:pt x="2384336" y="4359793"/>
                  <a:pt x="2325084" y="4313424"/>
                  <a:pt x="2149109" y="4320000"/>
                </a:cubicBezTo>
                <a:cubicBezTo>
                  <a:pt x="1973134" y="4326576"/>
                  <a:pt x="1604506" y="4288705"/>
                  <a:pt x="1362277" y="4320000"/>
                </a:cubicBezTo>
                <a:cubicBezTo>
                  <a:pt x="1120048" y="4351295"/>
                  <a:pt x="856428" y="4232711"/>
                  <a:pt x="575445" y="4320000"/>
                </a:cubicBezTo>
                <a:cubicBezTo>
                  <a:pt x="294462" y="4407289"/>
                  <a:pt x="161881" y="4277468"/>
                  <a:pt x="0" y="4320000"/>
                </a:cubicBezTo>
                <a:cubicBezTo>
                  <a:pt x="-39470" y="4173953"/>
                  <a:pt x="697" y="3975352"/>
                  <a:pt x="0" y="3823200"/>
                </a:cubicBezTo>
                <a:cubicBezTo>
                  <a:pt x="-697" y="3671048"/>
                  <a:pt x="42016" y="3447123"/>
                  <a:pt x="0" y="3240000"/>
                </a:cubicBezTo>
                <a:cubicBezTo>
                  <a:pt x="-42016" y="3032877"/>
                  <a:pt x="1428" y="2907784"/>
                  <a:pt x="0" y="2613600"/>
                </a:cubicBezTo>
                <a:cubicBezTo>
                  <a:pt x="-1428" y="2319416"/>
                  <a:pt x="6674" y="2359418"/>
                  <a:pt x="0" y="2203200"/>
                </a:cubicBezTo>
                <a:cubicBezTo>
                  <a:pt x="-6674" y="2046982"/>
                  <a:pt x="26493" y="1956822"/>
                  <a:pt x="0" y="1792800"/>
                </a:cubicBezTo>
                <a:cubicBezTo>
                  <a:pt x="-26493" y="1628778"/>
                  <a:pt x="16201" y="1329226"/>
                  <a:pt x="0" y="1166400"/>
                </a:cubicBezTo>
                <a:cubicBezTo>
                  <a:pt x="-16201" y="1003574"/>
                  <a:pt x="983" y="822172"/>
                  <a:pt x="0" y="669600"/>
                </a:cubicBezTo>
                <a:cubicBezTo>
                  <a:pt x="-983" y="517028"/>
                  <a:pt x="29082" y="255150"/>
                  <a:pt x="0" y="0"/>
                </a:cubicBezTo>
                <a:close/>
              </a:path>
              <a:path w="9982201" h="4320000" stroke="0" extrusionOk="0">
                <a:moveTo>
                  <a:pt x="0" y="0"/>
                </a:moveTo>
                <a:cubicBezTo>
                  <a:pt x="229362" y="-13698"/>
                  <a:pt x="328561" y="6755"/>
                  <a:pt x="487366" y="0"/>
                </a:cubicBezTo>
                <a:cubicBezTo>
                  <a:pt x="646171" y="-6755"/>
                  <a:pt x="654403" y="16713"/>
                  <a:pt x="775089" y="0"/>
                </a:cubicBezTo>
                <a:cubicBezTo>
                  <a:pt x="895775" y="-16713"/>
                  <a:pt x="1331815" y="654"/>
                  <a:pt x="1561921" y="0"/>
                </a:cubicBezTo>
                <a:cubicBezTo>
                  <a:pt x="1792027" y="-654"/>
                  <a:pt x="1844760" y="45740"/>
                  <a:pt x="2049287" y="0"/>
                </a:cubicBezTo>
                <a:cubicBezTo>
                  <a:pt x="2253814" y="-45740"/>
                  <a:pt x="2388052" y="18158"/>
                  <a:pt x="2536653" y="0"/>
                </a:cubicBezTo>
                <a:cubicBezTo>
                  <a:pt x="2685254" y="-18158"/>
                  <a:pt x="3156285" y="64331"/>
                  <a:pt x="3323486" y="0"/>
                </a:cubicBezTo>
                <a:cubicBezTo>
                  <a:pt x="3490687" y="-64331"/>
                  <a:pt x="3544269" y="10775"/>
                  <a:pt x="3711030" y="0"/>
                </a:cubicBezTo>
                <a:cubicBezTo>
                  <a:pt x="3877791" y="-10775"/>
                  <a:pt x="4220461" y="76814"/>
                  <a:pt x="4497862" y="0"/>
                </a:cubicBezTo>
                <a:cubicBezTo>
                  <a:pt x="4775263" y="-76814"/>
                  <a:pt x="4925158" y="70582"/>
                  <a:pt x="5284695" y="0"/>
                </a:cubicBezTo>
                <a:cubicBezTo>
                  <a:pt x="5644232" y="-70582"/>
                  <a:pt x="5702944" y="11187"/>
                  <a:pt x="5871883" y="0"/>
                </a:cubicBezTo>
                <a:cubicBezTo>
                  <a:pt x="6040822" y="-11187"/>
                  <a:pt x="6402574" y="63095"/>
                  <a:pt x="6658715" y="0"/>
                </a:cubicBezTo>
                <a:cubicBezTo>
                  <a:pt x="6914856" y="-63095"/>
                  <a:pt x="6914717" y="11776"/>
                  <a:pt x="7146082" y="0"/>
                </a:cubicBezTo>
                <a:cubicBezTo>
                  <a:pt x="7377447" y="-11776"/>
                  <a:pt x="7518901" y="43299"/>
                  <a:pt x="7633448" y="0"/>
                </a:cubicBezTo>
                <a:cubicBezTo>
                  <a:pt x="7747995" y="-43299"/>
                  <a:pt x="8052242" y="10265"/>
                  <a:pt x="8320458" y="0"/>
                </a:cubicBezTo>
                <a:cubicBezTo>
                  <a:pt x="8588674" y="-10265"/>
                  <a:pt x="8565196" y="55237"/>
                  <a:pt x="8807824" y="0"/>
                </a:cubicBezTo>
                <a:cubicBezTo>
                  <a:pt x="9050452" y="-55237"/>
                  <a:pt x="9641795" y="60736"/>
                  <a:pt x="9982201" y="0"/>
                </a:cubicBezTo>
                <a:cubicBezTo>
                  <a:pt x="10012761" y="259272"/>
                  <a:pt x="9970160" y="329436"/>
                  <a:pt x="9982201" y="626400"/>
                </a:cubicBezTo>
                <a:cubicBezTo>
                  <a:pt x="9994242" y="923364"/>
                  <a:pt x="9981988" y="984925"/>
                  <a:pt x="9982201" y="1209600"/>
                </a:cubicBezTo>
                <a:cubicBezTo>
                  <a:pt x="9982414" y="1434275"/>
                  <a:pt x="9981133" y="1635091"/>
                  <a:pt x="9982201" y="1792800"/>
                </a:cubicBezTo>
                <a:cubicBezTo>
                  <a:pt x="9983269" y="1950509"/>
                  <a:pt x="9973464" y="2032728"/>
                  <a:pt x="9982201" y="2203200"/>
                </a:cubicBezTo>
                <a:cubicBezTo>
                  <a:pt x="9990938" y="2373672"/>
                  <a:pt x="9979964" y="2529159"/>
                  <a:pt x="9982201" y="2656800"/>
                </a:cubicBezTo>
                <a:cubicBezTo>
                  <a:pt x="9984438" y="2784441"/>
                  <a:pt x="9963310" y="2961614"/>
                  <a:pt x="9982201" y="3240000"/>
                </a:cubicBezTo>
                <a:cubicBezTo>
                  <a:pt x="10001092" y="3518386"/>
                  <a:pt x="9942612" y="3583646"/>
                  <a:pt x="9982201" y="3736800"/>
                </a:cubicBezTo>
                <a:cubicBezTo>
                  <a:pt x="10021790" y="3889954"/>
                  <a:pt x="9934864" y="4195596"/>
                  <a:pt x="9982201" y="4320000"/>
                </a:cubicBezTo>
                <a:cubicBezTo>
                  <a:pt x="9655173" y="4396121"/>
                  <a:pt x="9486397" y="4307305"/>
                  <a:pt x="9295191" y="4320000"/>
                </a:cubicBezTo>
                <a:cubicBezTo>
                  <a:pt x="9103985" y="4332695"/>
                  <a:pt x="9095256" y="4307064"/>
                  <a:pt x="9007468" y="4320000"/>
                </a:cubicBezTo>
                <a:cubicBezTo>
                  <a:pt x="8919680" y="4332936"/>
                  <a:pt x="8547517" y="4264603"/>
                  <a:pt x="8420280" y="4320000"/>
                </a:cubicBezTo>
                <a:cubicBezTo>
                  <a:pt x="8293043" y="4375397"/>
                  <a:pt x="8122121" y="4284773"/>
                  <a:pt x="8032736" y="4320000"/>
                </a:cubicBezTo>
                <a:cubicBezTo>
                  <a:pt x="7943351" y="4355227"/>
                  <a:pt x="7634203" y="4270064"/>
                  <a:pt x="7345726" y="4320000"/>
                </a:cubicBezTo>
                <a:cubicBezTo>
                  <a:pt x="7057249" y="4369936"/>
                  <a:pt x="7085659" y="4290266"/>
                  <a:pt x="6958181" y="4320000"/>
                </a:cubicBezTo>
                <a:cubicBezTo>
                  <a:pt x="6830703" y="4349734"/>
                  <a:pt x="6426069" y="4253573"/>
                  <a:pt x="6271171" y="4320000"/>
                </a:cubicBezTo>
                <a:cubicBezTo>
                  <a:pt x="6116273" y="4386427"/>
                  <a:pt x="6112325" y="4307485"/>
                  <a:pt x="5983449" y="4320000"/>
                </a:cubicBezTo>
                <a:cubicBezTo>
                  <a:pt x="5854573" y="4332515"/>
                  <a:pt x="5557294" y="4291365"/>
                  <a:pt x="5296438" y="4320000"/>
                </a:cubicBezTo>
                <a:cubicBezTo>
                  <a:pt x="5035582" y="4348635"/>
                  <a:pt x="5046110" y="4300316"/>
                  <a:pt x="4908894" y="4320000"/>
                </a:cubicBezTo>
                <a:cubicBezTo>
                  <a:pt x="4771678" y="4339684"/>
                  <a:pt x="4703862" y="4297251"/>
                  <a:pt x="4621172" y="4320000"/>
                </a:cubicBezTo>
                <a:cubicBezTo>
                  <a:pt x="4538482" y="4342749"/>
                  <a:pt x="4342230" y="4274202"/>
                  <a:pt x="4233628" y="4320000"/>
                </a:cubicBezTo>
                <a:cubicBezTo>
                  <a:pt x="4125026" y="4365798"/>
                  <a:pt x="3765296" y="4279141"/>
                  <a:pt x="3546617" y="4320000"/>
                </a:cubicBezTo>
                <a:cubicBezTo>
                  <a:pt x="3327938" y="4360859"/>
                  <a:pt x="3338698" y="4299082"/>
                  <a:pt x="3159073" y="4320000"/>
                </a:cubicBezTo>
                <a:cubicBezTo>
                  <a:pt x="2979448" y="4340918"/>
                  <a:pt x="2954774" y="4287997"/>
                  <a:pt x="2871351" y="4320000"/>
                </a:cubicBezTo>
                <a:cubicBezTo>
                  <a:pt x="2787928" y="4352003"/>
                  <a:pt x="2651086" y="4287674"/>
                  <a:pt x="2483806" y="4320000"/>
                </a:cubicBezTo>
                <a:cubicBezTo>
                  <a:pt x="2316526" y="4352326"/>
                  <a:pt x="2202989" y="4289200"/>
                  <a:pt x="1996440" y="4320000"/>
                </a:cubicBezTo>
                <a:cubicBezTo>
                  <a:pt x="1789891" y="4350800"/>
                  <a:pt x="1645157" y="4259282"/>
                  <a:pt x="1409252" y="4320000"/>
                </a:cubicBezTo>
                <a:cubicBezTo>
                  <a:pt x="1173347" y="4380718"/>
                  <a:pt x="1169431" y="4286405"/>
                  <a:pt x="1021708" y="4320000"/>
                </a:cubicBezTo>
                <a:cubicBezTo>
                  <a:pt x="873985" y="4353595"/>
                  <a:pt x="263758" y="4256901"/>
                  <a:pt x="0" y="4320000"/>
                </a:cubicBezTo>
                <a:cubicBezTo>
                  <a:pt x="-20151" y="4141686"/>
                  <a:pt x="53388" y="3957353"/>
                  <a:pt x="0" y="3780000"/>
                </a:cubicBezTo>
                <a:cubicBezTo>
                  <a:pt x="-53388" y="3602647"/>
                  <a:pt x="47205" y="3374150"/>
                  <a:pt x="0" y="3240000"/>
                </a:cubicBezTo>
                <a:cubicBezTo>
                  <a:pt x="-47205" y="3105850"/>
                  <a:pt x="63803" y="2859795"/>
                  <a:pt x="0" y="2700000"/>
                </a:cubicBezTo>
                <a:cubicBezTo>
                  <a:pt x="-63803" y="2540205"/>
                  <a:pt x="61058" y="2363852"/>
                  <a:pt x="0" y="2160000"/>
                </a:cubicBezTo>
                <a:cubicBezTo>
                  <a:pt x="-61058" y="1956148"/>
                  <a:pt x="7868" y="1763766"/>
                  <a:pt x="0" y="1663200"/>
                </a:cubicBezTo>
                <a:cubicBezTo>
                  <a:pt x="-7868" y="1562634"/>
                  <a:pt x="4119" y="1309939"/>
                  <a:pt x="0" y="1080000"/>
                </a:cubicBezTo>
                <a:cubicBezTo>
                  <a:pt x="-4119" y="850061"/>
                  <a:pt x="29458" y="766496"/>
                  <a:pt x="0" y="540000"/>
                </a:cubicBezTo>
                <a:cubicBezTo>
                  <a:pt x="-29458" y="313504"/>
                  <a:pt x="33448" y="26370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60"/>
              </a:lnSpc>
            </a:pPr>
            <a:endParaRPr lang="de-DE" sz="13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E12D10-26BC-B896-2A0B-C662AEB11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340"/>
          <a:stretch/>
        </p:blipFill>
        <p:spPr>
          <a:xfrm>
            <a:off x="2000539" y="1534720"/>
            <a:ext cx="8190921" cy="43404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4C8439-34AD-77D1-2FF4-6EC0AADC1E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5" b="91391" l="9816" r="89571">
                        <a14:foregroundMark x1="46626" y1="10596" x2="50920" y2="7947"/>
                        <a14:foregroundMark x1="60736" y1="89404" x2="61350" y2="88742"/>
                        <a14:foregroundMark x1="62577" y1="91391" x2="64417" y2="91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6816" y="238910"/>
            <a:ext cx="26692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7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55443DB-2C04-9627-3846-80CDE2F1F9F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69210" y="1231200"/>
            <a:ext cx="6714238" cy="1094399"/>
          </a:xfrm>
        </p:spPr>
        <p:txBody>
          <a:bodyPr/>
          <a:lstStyle/>
          <a:p>
            <a:r>
              <a:rPr lang="de-DE" sz="1400" dirty="0"/>
              <a:t>Klassischer Start als Prüfungsassistent (m/w/d)</a:t>
            </a:r>
          </a:p>
          <a:p>
            <a:r>
              <a:rPr lang="de-DE" sz="1400" dirty="0"/>
              <a:t>Verbandsprüferausbildung auf Schloss Montabaur (Themenfelder: Prüfungswesen, Prüfungsstandards, BWL, Recht, Steuern), jederzeitiger Einstieg ist möglich</a:t>
            </a:r>
          </a:p>
          <a:p>
            <a:r>
              <a:rPr lang="de-DE" sz="1400" dirty="0"/>
              <a:t>Praxis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job</a:t>
            </a:r>
            <a:r>
              <a:rPr lang="de-DE" sz="1400" dirty="0"/>
              <a:t> im regionalen Prüfungsteam</a:t>
            </a:r>
          </a:p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BB1BD27-7D20-AE3A-6431-86DB12BFBA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69210" y="2784234"/>
            <a:ext cx="6714238" cy="792207"/>
          </a:xfrm>
        </p:spPr>
        <p:txBody>
          <a:bodyPr/>
          <a:lstStyle/>
          <a:p>
            <a:r>
              <a:rPr lang="de-DE" sz="1400" dirty="0"/>
              <a:t>Prüfungsleiter beim GVB – eigenständige Prüfungen bei Genossenschaften</a:t>
            </a:r>
          </a:p>
          <a:p>
            <a:r>
              <a:rPr lang="de-DE" sz="1400" dirty="0"/>
              <a:t>Fachkarriere: Spezialisierungen, z.B. Gesamtbanksteuerung, Aufsichtsrecht, Depot/WpHG </a:t>
            </a:r>
          </a:p>
          <a:p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008D2FD-9512-8D02-4724-B5C4C323E9A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769210" y="3955078"/>
            <a:ext cx="6714238" cy="792207"/>
          </a:xfrm>
        </p:spPr>
        <p:txBody>
          <a:bodyPr/>
          <a:lstStyle/>
          <a:p>
            <a:r>
              <a:rPr lang="de-DE" sz="1400" dirty="0"/>
              <a:t>Berufsexamina: Steuerberater und Wirtschaftsprüfer (m/w/d) – großzügige Unterstützung, insb. für das Wirtschaftsprüferexamen (40 Tage bezahlte Freistellung, 12.500 EUR Unterstützung für Kurse</a:t>
            </a:r>
            <a:r>
              <a:rPr lang="de-DE" dirty="0"/>
              <a:t>, Überstunden können für Freistellung herangezogen werden</a:t>
            </a:r>
            <a:r>
              <a:rPr lang="de-DE" sz="1400" dirty="0"/>
              <a:t> </a:t>
            </a:r>
          </a:p>
          <a:p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54AB7E8-F175-A6D1-965F-8FF74A293E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769210" y="5105437"/>
            <a:ext cx="6714238" cy="547200"/>
          </a:xfrm>
        </p:spPr>
        <p:txBody>
          <a:bodyPr/>
          <a:lstStyle/>
          <a:p>
            <a:r>
              <a:rPr lang="de-DE" sz="1400" dirty="0"/>
              <a:t>Führungskarriere als Teamleiter im Prüfungsdienst (Teamgröße ca. 10-15 Mitarbeitende), disziplinarische und fachliche Führung des Prüfungsteams</a:t>
            </a:r>
          </a:p>
          <a:p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12161FD9-4FB3-377A-1729-BE947B41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9" y="825138"/>
            <a:ext cx="3348005" cy="1500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Der Weg vom Prüfungsassistent zum Wirtschaftsprüfer </a:t>
            </a:r>
            <a:br>
              <a:rPr lang="de-DE" dirty="0"/>
            </a:br>
            <a:r>
              <a:rPr lang="de-DE" dirty="0"/>
              <a:t>beim GVB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99A625F-3BE6-F725-8761-9D0BCF6CF7B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71605" y="1231201"/>
            <a:ext cx="547200" cy="547200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92282C-163A-A085-21DB-50CCDFC096C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971605" y="2794359"/>
            <a:ext cx="547200" cy="547200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7B93841-E31E-6ECE-656A-188902F97F3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971604" y="3975724"/>
            <a:ext cx="547200" cy="5472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9BBD219D-BE8E-E286-1EA2-EA74C80A804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971605" y="5105437"/>
            <a:ext cx="547200" cy="547200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54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  <p:bldP spid="16" grpId="0" build="p"/>
      <p:bldP spid="17" grpId="0" build="p"/>
      <p:bldP spid="12" grpId="0" uiExpand="1" build="p" animBg="1"/>
      <p:bldP spid="18" grpId="0" uiExpand="1" build="p" animBg="1"/>
      <p:bldP spid="19" grpId="0" uiExpand="1" build="p" animBg="1"/>
      <p:bldP spid="2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platzhalter 51">
            <a:extLst>
              <a:ext uri="{FF2B5EF4-FFF2-40B4-BE49-F238E27FC236}">
                <a16:creationId xmlns:a16="http://schemas.microsoft.com/office/drawing/2014/main" id="{92A16DA4-7FAE-1F74-F4E1-D34C8AFFCCA6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/>
          <a:srcRect l="19" r="19"/>
          <a:stretch/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302C2A72-397F-2D1F-B49F-AAE75597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 Besondere an der Prüfung?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BFF4C16-B35C-D588-1675-1DAFA50A211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3599" y="2030291"/>
            <a:ext cx="4982874" cy="3918022"/>
          </a:xfrm>
        </p:spPr>
        <p:txBody>
          <a:bodyPr/>
          <a:lstStyle/>
          <a:p>
            <a:r>
              <a:rPr lang="de-DE" dirty="0"/>
              <a:t>Se</a:t>
            </a:r>
            <a:r>
              <a:rPr lang="de-DE" sz="1400" dirty="0"/>
              <a:t>hr eigenverantwortliche Tätigkeit</a:t>
            </a:r>
          </a:p>
          <a:p>
            <a:r>
              <a:rPr lang="de-DE" sz="1400" dirty="0"/>
              <a:t>Sparring für Vorstand und Aufsichtsrat der jeweiligen Genossenschaft</a:t>
            </a:r>
          </a:p>
          <a:p>
            <a:r>
              <a:rPr lang="de-DE" sz="1400" dirty="0"/>
              <a:t>Dienstsitz zu Hause, Spesen bei Fahrten zur Genossenschaft</a:t>
            </a:r>
          </a:p>
          <a:p>
            <a:r>
              <a:rPr lang="de-DE" sz="1400" dirty="0"/>
              <a:t>Mobile Working </a:t>
            </a:r>
          </a:p>
          <a:p>
            <a:r>
              <a:rPr lang="de-DE" sz="1400" dirty="0"/>
              <a:t>Im Vergleich zu den großen WP- Gesellschaften:</a:t>
            </a:r>
          </a:p>
          <a:p>
            <a:pPr marL="0" indent="0">
              <a:buNone/>
            </a:pPr>
            <a:r>
              <a:rPr lang="de-DE" dirty="0"/>
              <a:t>W</a:t>
            </a:r>
            <a:r>
              <a:rPr lang="de-DE" sz="1400" dirty="0"/>
              <a:t>ork-</a:t>
            </a:r>
            <a:r>
              <a:rPr lang="de-DE" sz="1400" dirty="0" err="1"/>
              <a:t>life</a:t>
            </a:r>
            <a:r>
              <a:rPr lang="de-DE" sz="1400" dirty="0"/>
              <a:t> Balance und Familienfreundlichkeit kann gelebt      werden (z.B. Überstunden sind nicht abgegolten, sondern können in Natura genommen werden oder für die zusätzliche Freistellung für die Berufsexamina genutzt werden)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662699-0306-E8D4-CBC0-C7CAF27B0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3743" y="1944366"/>
            <a:ext cx="3223879" cy="1384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200" dirty="0"/>
              <a:t>Kontaktdaten: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bg1"/>
                </a:solidFill>
              </a:rPr>
              <a:t>089/2868-3200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bg1"/>
                </a:solidFill>
              </a:rPr>
              <a:t>0176/10086533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Usedlmair-Wolff@gv-bayern.de</a:t>
            </a:r>
            <a:endParaRPr lang="de-DE" sz="1200" dirty="0"/>
          </a:p>
          <a:p>
            <a:pPr algn="l">
              <a:lnSpc>
                <a:spcPts val="1700"/>
              </a:lnSpc>
              <a:spcAft>
                <a:spcPts val="400"/>
              </a:spcAft>
            </a:pP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CAB599-0432-D35E-73DD-4DEE8882E7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3743" y="1588236"/>
            <a:ext cx="4835820" cy="356129"/>
          </a:xfrm>
        </p:spPr>
        <p:txBody>
          <a:bodyPr/>
          <a:lstStyle/>
          <a:p>
            <a:r>
              <a:rPr lang="de-DE" b="1" dirty="0"/>
              <a:t>Dr. Ursula Sedlmair-Wolff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C15136-453F-460E-8440-B28F24B2F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5" t="5969" r="3703" b="14700"/>
          <a:stretch/>
        </p:blipFill>
        <p:spPr>
          <a:xfrm>
            <a:off x="2490160" y="1588236"/>
            <a:ext cx="1568492" cy="1740501"/>
          </a:xfrm>
          <a:prstGeom prst="rect">
            <a:avLst/>
          </a:prstGeom>
        </p:spPr>
      </p:pic>
      <p:pic>
        <p:nvPicPr>
          <p:cNvPr id="5" name="Grafik 4" descr="Ein Bild, das Text, Screenshot, Grafiken, Grafikdesign enthält.">
            <a:extLst>
              <a:ext uri="{FF2B5EF4-FFF2-40B4-BE49-F238E27FC236}">
                <a16:creationId xmlns:a16="http://schemas.microsoft.com/office/drawing/2014/main" id="{D3112848-C7AC-02E1-8286-10B453A6C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60" y="3529264"/>
            <a:ext cx="1255672" cy="12556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7284CF6-2C50-2E42-3844-90C52B5D02C7}"/>
              </a:ext>
            </a:extLst>
          </p:cNvPr>
          <p:cNvSpPr txBox="1"/>
          <p:nvPr/>
        </p:nvSpPr>
        <p:spPr>
          <a:xfrm>
            <a:off x="4363743" y="3529263"/>
            <a:ext cx="4082427" cy="519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LinkedIn: 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linkedin.com/in/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ursula-sedlmair-wolff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5587"/>
      </p:ext>
    </p:extLst>
  </p:cSld>
  <p:clrMapOvr>
    <a:masterClrMapping/>
  </p:clrMapOvr>
</p:sld>
</file>

<file path=ppt/theme/theme1.xml><?xml version="1.0" encoding="utf-8"?>
<a:theme xmlns:a="http://schemas.openxmlformats.org/drawingml/2006/main" name="GVB_Master">
  <a:themeElements>
    <a:clrScheme name="GVB Farben">
      <a:dk1>
        <a:srgbClr val="323C4C"/>
      </a:dk1>
      <a:lt1>
        <a:srgbClr val="FFFFFF"/>
      </a:lt1>
      <a:dk2>
        <a:srgbClr val="323C4C"/>
      </a:dk2>
      <a:lt2>
        <a:srgbClr val="003B95"/>
      </a:lt2>
      <a:accent1>
        <a:srgbClr val="003A95"/>
      </a:accent1>
      <a:accent2>
        <a:srgbClr val="FF7000"/>
      </a:accent2>
      <a:accent3>
        <a:srgbClr val="0E78D6"/>
      </a:accent3>
      <a:accent4>
        <a:srgbClr val="3390E1"/>
      </a:accent4>
      <a:accent5>
        <a:srgbClr val="749718"/>
      </a:accent5>
      <a:accent6>
        <a:srgbClr val="ED3E2A"/>
      </a:accent6>
      <a:hlink>
        <a:srgbClr val="0D77D6"/>
      </a:hlink>
      <a:folHlink>
        <a:srgbClr val="848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700"/>
          </a:lnSpc>
          <a:spcAft>
            <a:spcPts val="400"/>
          </a:spcAft>
          <a:defRPr sz="1400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VB_PPT_Vorlage 2023_mit Beispielfolien.pptx" id="{92E83E32-51AD-4CD6-A7EE-3B604B21E327}" vid="{EE1DFF58-922D-4BD8-885C-DBC06805DC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e1ae91f-fb01-4d34-b145-5576f84736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1E9EE13A55A149AC217DF0455F9D97" ma:contentTypeVersion="4" ma:contentTypeDescription="Ein neues Dokument erstellen." ma:contentTypeScope="" ma:versionID="dcb7b18a9ad47ed7550044e75f9bb647">
  <xsd:schema xmlns:xsd="http://www.w3.org/2001/XMLSchema" xmlns:xs="http://www.w3.org/2001/XMLSchema" xmlns:p="http://schemas.microsoft.com/office/2006/metadata/properties" xmlns:ns3="9e1ae91f-fb01-4d34-b145-5576f84736bc" targetNamespace="http://schemas.microsoft.com/office/2006/metadata/properties" ma:root="true" ma:fieldsID="b56844cd969d42db6270b4fb8c56d882" ns3:_="">
    <xsd:import namespace="9e1ae91f-fb01-4d34-b145-5576f84736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ae91f-fb01-4d34-b145-5576f8473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A12D0-B70C-4940-AB53-D2BAE54FF63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1ae91f-fb01-4d34-b145-5576f84736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22A4C9-2B99-4A5E-94C6-A78DFA959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056A7-9CEC-4B69-83AA-ACD71FF4A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ae91f-fb01-4d34-b145-5576f8473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GVB_PPT_Vorlage 2023_mit Beispielfolien</Template>
  <TotalTime>0</TotalTime>
  <Words>319</Words>
  <Application>Microsoft Office PowerPoint</Application>
  <PresentationFormat>Breitbild</PresentationFormat>
  <Paragraphs>59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PT Mono</vt:lpstr>
      <vt:lpstr>Wingdings</vt:lpstr>
      <vt:lpstr>GVB_Master</vt:lpstr>
      <vt:lpstr>Wer arbeitet beim Genossenschaftsverband Bayern e.V.?</vt:lpstr>
      <vt:lpstr>PowerPoint-Präsentation</vt:lpstr>
      <vt:lpstr>Unsere Aufgaben beim GVB</vt:lpstr>
      <vt:lpstr>Der Weg vom Prüfungsassistent zum Wirtschaftsprüfer  beim GVB</vt:lpstr>
      <vt:lpstr>Was ist das Besondere an der Prüfung?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Einstiegs- und Entwicklungsmöglichkeiten beim GVB</dc:title>
  <dc:creator>Pfaller Marie</dc:creator>
  <cp:lastModifiedBy>Mengel Friedrich</cp:lastModifiedBy>
  <cp:revision>43</cp:revision>
  <dcterms:created xsi:type="dcterms:W3CDTF">2024-04-15T05:53:50Z</dcterms:created>
  <dcterms:modified xsi:type="dcterms:W3CDTF">2025-10-20T13:45:12Z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0x0101009B1E9EE13A55A149AC217DF0455F9D97</vt:lpwstr>
  </property>
</Properties>
</file>